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5" r:id="rId5"/>
    <p:sldId id="296" r:id="rId6"/>
    <p:sldId id="294" r:id="rId7"/>
    <p:sldId id="297" r:id="rId8"/>
    <p:sldId id="298" r:id="rId9"/>
    <p:sldId id="299" r:id="rId10"/>
    <p:sldId id="300" r:id="rId11"/>
    <p:sldId id="302" r:id="rId12"/>
    <p:sldId id="304" r:id="rId13"/>
    <p:sldId id="303" r:id="rId14"/>
    <p:sldId id="305" r:id="rId15"/>
    <p:sldId id="301" r:id="rId16"/>
    <p:sldId id="306" r:id="rId17"/>
    <p:sldId id="308" r:id="rId18"/>
    <p:sldId id="307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8D"/>
    <a:srgbClr val="008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8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33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6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36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8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3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4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1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87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0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6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6AC2-30E3-485C-BCC4-BFC550820FD3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43B3-B8D7-4467-8DF8-822B99070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251313" y="4163518"/>
            <a:ext cx="8444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Comic Sans MS" panose="030F0702030302020204" pitchFamily="66" charset="0"/>
              </a:rPr>
              <a:t>LES 8 </a:t>
            </a:r>
            <a:r>
              <a:rPr lang="fr-FR" sz="4800" dirty="0" smtClean="0">
                <a:latin typeface="Comic Sans MS" panose="030F0702030302020204" pitchFamily="66" charset="0"/>
              </a:rPr>
              <a:t>BATEAUX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  <a:p>
            <a:r>
              <a:rPr lang="fr-FR" sz="2800" dirty="0">
                <a:latin typeface="Comic Sans MS" panose="030F0702030302020204" pitchFamily="66" charset="0"/>
              </a:rPr>
              <a:t>sur le modèle des albums à calculer de </a:t>
            </a:r>
            <a:r>
              <a:rPr lang="fr-FR" sz="2800" dirty="0" err="1">
                <a:latin typeface="Comic Sans MS" panose="030F0702030302020204" pitchFamily="66" charset="0"/>
              </a:rPr>
              <a:t>Brissiaud</a:t>
            </a:r>
            <a:endParaRPr lang="fr-FR" sz="28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Circonscription de Pompey 54</a:t>
            </a:r>
          </a:p>
          <a:p>
            <a:endParaRPr lang="fr-FR" sz="4800" dirty="0" smtClean="0">
              <a:latin typeface="Comic Sans MS" panose="030F0702030302020204" pitchFamily="66" charset="0"/>
            </a:endParaRPr>
          </a:p>
          <a:p>
            <a:endParaRPr lang="fr-F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42" y="3600450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26" y="4315029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25" y="4107475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86" y="4315029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6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41" y="4603339"/>
            <a:ext cx="1424698" cy="1485027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53" y="4782928"/>
            <a:ext cx="1424698" cy="148502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56" y="5223613"/>
            <a:ext cx="1326773" cy="138295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47" y="4273546"/>
            <a:ext cx="1424698" cy="148502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8" y="3793582"/>
            <a:ext cx="1424698" cy="148502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6" y="5156272"/>
            <a:ext cx="1159408" cy="120850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8" y="3499563"/>
            <a:ext cx="1424698" cy="1485027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1 bateau est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2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12" y="4944950"/>
            <a:ext cx="1477485" cy="154004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5" y="5389419"/>
            <a:ext cx="1375931" cy="1434194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06" y="4435568"/>
            <a:ext cx="1477485" cy="154004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65" y="3686815"/>
            <a:ext cx="1477485" cy="154004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5" y="5328540"/>
            <a:ext cx="1202366" cy="125328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661585"/>
            <a:ext cx="1477485" cy="1540049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2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860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57" y="470667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7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82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67" y="4059923"/>
            <a:ext cx="1503437" cy="15671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3" y="4533319"/>
            <a:ext cx="1503437" cy="15671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85" y="4712908"/>
            <a:ext cx="1503437" cy="15671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8" y="5159236"/>
            <a:ext cx="1400099" cy="145938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79" y="4203526"/>
            <a:ext cx="1503437" cy="15671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87" y="3705039"/>
            <a:ext cx="1503437" cy="15671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8" y="5101535"/>
            <a:ext cx="1223486" cy="1275294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" y="3458235"/>
            <a:ext cx="1503437" cy="1567100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240740" y="-55552"/>
            <a:ext cx="695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Aucun bateau n’est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510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42" y="4691227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5" y="4939057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6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307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11" y="4744131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2" y="4705217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25" y="5000763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5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995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8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881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61" y="4950151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78" y="4386336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62" y="3752850"/>
            <a:ext cx="1471486" cy="153379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6" y="5169673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7" y="3752850"/>
            <a:ext cx="1544070" cy="1609453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3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14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42" y="3600450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26" y="4315029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25" y="4107475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86" y="4315029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5" name="Organigramme : Processus 24"/>
          <p:cNvSpPr/>
          <p:nvPr/>
        </p:nvSpPr>
        <p:spPr>
          <a:xfrm>
            <a:off x="-26081" y="3439003"/>
            <a:ext cx="12330140" cy="3797313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78620" y="-55552"/>
            <a:ext cx="6713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bas.</a:t>
            </a:r>
          </a:p>
          <a:p>
            <a:r>
              <a:rPr lang="fr-FR" sz="1600" dirty="0" smtClean="0"/>
              <a:t>Il y a 8 bateaux en tout. 4 bateaux sont sur l’eau. Les autres sont sur la plage.</a:t>
            </a:r>
          </a:p>
          <a:p>
            <a:r>
              <a:rPr lang="fr-FR" sz="1600" dirty="0" smtClean="0"/>
              <a:t>Combien y-a-t-il de bateaux sur la plage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439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42" y="4691227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5" y="4939057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41" y="4603339"/>
            <a:ext cx="1424698" cy="1485027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53" y="4782928"/>
            <a:ext cx="1424698" cy="148502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56" y="5223613"/>
            <a:ext cx="1326773" cy="138295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47" y="4273546"/>
            <a:ext cx="1424698" cy="148502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8" y="3793582"/>
            <a:ext cx="1424698" cy="148502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6" y="5156272"/>
            <a:ext cx="1159408" cy="120850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9" y="3655778"/>
            <a:ext cx="1424698" cy="1485027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35918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7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345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12" y="4944950"/>
            <a:ext cx="1477485" cy="154004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5" y="5389419"/>
            <a:ext cx="1375931" cy="1434194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06" y="4435568"/>
            <a:ext cx="1477485" cy="154004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65" y="3686815"/>
            <a:ext cx="1477485" cy="154004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5" y="5328540"/>
            <a:ext cx="1202366" cy="125328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661585"/>
            <a:ext cx="1477485" cy="1540049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35918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6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085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57" y="470667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69" y="815004"/>
            <a:ext cx="1185606" cy="123581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8" y="869271"/>
            <a:ext cx="1081480" cy="1127275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36413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1 bateau est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904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67" y="4059923"/>
            <a:ext cx="1503437" cy="15671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3" y="4533319"/>
            <a:ext cx="1503437" cy="15671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85" y="4712908"/>
            <a:ext cx="1503437" cy="15671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8" y="5159236"/>
            <a:ext cx="1400099" cy="145938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79" y="4203526"/>
            <a:ext cx="1503437" cy="15671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87" y="3705039"/>
            <a:ext cx="1503437" cy="15671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8" y="5101535"/>
            <a:ext cx="1223486" cy="1275294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" y="3458235"/>
            <a:ext cx="1503437" cy="1567100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35918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Les 8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746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42" y="4691227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5" y="4939057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2" y="1949350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84" y="833759"/>
            <a:ext cx="1127122" cy="117485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" y="791053"/>
            <a:ext cx="1214076" cy="1265486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44814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2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567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11" y="4744131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2" y="4705217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25" y="5000763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90" y="2067380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67" y="838200"/>
            <a:ext cx="1135949" cy="118405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9" y="2022251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" y="793384"/>
            <a:ext cx="1317239" cy="1373017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23100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3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454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16" y="2143125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99" y="1257050"/>
            <a:ext cx="1480344" cy="154302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66" y="843494"/>
            <a:ext cx="1140407" cy="118869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0" y="1977571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4" y="941579"/>
            <a:ext cx="1116202" cy="1163467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69628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Aucun bateau n’est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589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61" y="4950151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78" y="4386336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62" y="3752850"/>
            <a:ext cx="1471486" cy="153379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6" y="5169673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7" y="3752850"/>
            <a:ext cx="1544070" cy="1609453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35918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5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153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42" y="3600450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26" y="4315029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25" y="4107475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26" y="2098505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86" y="4315029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28" y="1026756"/>
            <a:ext cx="1108812" cy="115576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8" y="1879308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875120"/>
            <a:ext cx="934573" cy="974147"/>
          </a:xfrm>
          <a:prstGeom prst="rect">
            <a:avLst/>
          </a:prstGeom>
        </p:spPr>
      </p:pic>
      <p:sp>
        <p:nvSpPr>
          <p:cNvPr id="27" name="Organigramme : Processus 26"/>
          <p:cNvSpPr/>
          <p:nvPr/>
        </p:nvSpPr>
        <p:spPr>
          <a:xfrm>
            <a:off x="-30970" y="815231"/>
            <a:ext cx="12330140" cy="273082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83167" y="44123"/>
            <a:ext cx="801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 phase : avec le cache du haut.</a:t>
            </a:r>
          </a:p>
          <a:p>
            <a:r>
              <a:rPr lang="fr-FR" sz="1600" dirty="0" smtClean="0"/>
              <a:t>Il y a 8 bateaux en tout. </a:t>
            </a:r>
            <a:r>
              <a:rPr lang="fr-FR" sz="1600" dirty="0"/>
              <a:t>4</a:t>
            </a:r>
            <a:r>
              <a:rPr lang="fr-FR" sz="1600" dirty="0" smtClean="0"/>
              <a:t> bateaux sont sur le sable, les autres sont sur l’eau.</a:t>
            </a:r>
          </a:p>
          <a:p>
            <a:r>
              <a:rPr lang="fr-FR" sz="1600" dirty="0" smtClean="0"/>
              <a:t>Combien y-a-t-il de bateaux sur l’eau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836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19134" y="5710169"/>
            <a:ext cx="540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Comic Sans MS" panose="030F0702030302020204" pitchFamily="66" charset="0"/>
              </a:rPr>
              <a:t>Qu’as-tu appris ?</a:t>
            </a:r>
            <a:endParaRPr lang="fr-FR" sz="4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41" y="4603339"/>
            <a:ext cx="1424698" cy="1485027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53" y="4782928"/>
            <a:ext cx="1424698" cy="148502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56" y="5223613"/>
            <a:ext cx="1326773" cy="138295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47" y="4273546"/>
            <a:ext cx="1424698" cy="148502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8" y="3793582"/>
            <a:ext cx="1424698" cy="148502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6" y="5156272"/>
            <a:ext cx="1159408" cy="120850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8" y="3499563"/>
            <a:ext cx="1424698" cy="148502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8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57" y="470667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12" y="4944950"/>
            <a:ext cx="1477485" cy="154004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5" y="5389419"/>
            <a:ext cx="1375931" cy="1434194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06" y="4435568"/>
            <a:ext cx="1477485" cy="154004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65" y="3686815"/>
            <a:ext cx="1477485" cy="154004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5" y="5328540"/>
            <a:ext cx="1202366" cy="125328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661585"/>
            <a:ext cx="1477485" cy="154004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2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67" y="4059923"/>
            <a:ext cx="1503437" cy="15671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3" y="4533319"/>
            <a:ext cx="1503437" cy="15671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85" y="4712908"/>
            <a:ext cx="1503437" cy="15671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8" y="5159236"/>
            <a:ext cx="1400099" cy="145938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79" y="4203526"/>
            <a:ext cx="1503437" cy="15671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87" y="3705039"/>
            <a:ext cx="1503437" cy="15671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8" y="5101535"/>
            <a:ext cx="1223486" cy="1275294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" y="3458235"/>
            <a:ext cx="1503437" cy="15671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7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11" y="4744131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2" y="4705217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25" y="5000763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4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61" y="4950151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78" y="4386336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62" y="3752850"/>
            <a:ext cx="1471486" cy="153379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6" y="5169673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7" y="3752850"/>
            <a:ext cx="1544070" cy="160945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8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3396343"/>
            <a:ext cx="12546106" cy="10598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3600450"/>
            <a:ext cx="1409700" cy="304800"/>
          </a:xfrm>
          <a:prstGeom prst="rect">
            <a:avLst/>
          </a:prstGeom>
          <a:solidFill>
            <a:srgbClr val="0088AA"/>
          </a:solidFill>
          <a:ln>
            <a:solidFill>
              <a:srgbClr val="008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0034" y="1162050"/>
            <a:ext cx="11433480" cy="4286250"/>
            <a:chOff x="100034" y="1162050"/>
            <a:chExt cx="11433480" cy="4286250"/>
          </a:xfrm>
        </p:grpSpPr>
        <p:sp>
          <p:nvSpPr>
            <p:cNvPr id="2" name="Rectangle 1"/>
            <p:cNvSpPr/>
            <p:nvPr/>
          </p:nvSpPr>
          <p:spPr>
            <a:xfrm>
              <a:off x="800100" y="1162050"/>
              <a:ext cx="10515600" cy="1962150"/>
            </a:xfrm>
            <a:prstGeom prst="rect">
              <a:avLst/>
            </a:prstGeom>
            <a:solidFill>
              <a:srgbClr val="0088AA"/>
            </a:solidFill>
            <a:ln>
              <a:solidFill>
                <a:srgbClr val="008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8150" y="3810000"/>
              <a:ext cx="5334000" cy="1638300"/>
            </a:xfrm>
            <a:prstGeom prst="rect">
              <a:avLst/>
            </a:prstGeom>
            <a:solidFill>
              <a:srgbClr val="FFD38D"/>
            </a:solidFill>
            <a:ln>
              <a:solidFill>
                <a:srgbClr val="FFD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Bande perforée 9"/>
            <p:cNvSpPr/>
            <p:nvPr/>
          </p:nvSpPr>
          <p:spPr>
            <a:xfrm>
              <a:off x="414214" y="30480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rganigramme : Bande perforée 45"/>
            <p:cNvSpPr/>
            <p:nvPr/>
          </p:nvSpPr>
          <p:spPr>
            <a:xfrm>
              <a:off x="100034" y="158169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rganigramme : Bande perforée 46"/>
            <p:cNvSpPr/>
            <p:nvPr/>
          </p:nvSpPr>
          <p:spPr>
            <a:xfrm>
              <a:off x="2183956" y="2424186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3547961" y="333375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Bande perforée 48"/>
            <p:cNvSpPr/>
            <p:nvPr/>
          </p:nvSpPr>
          <p:spPr>
            <a:xfrm>
              <a:off x="3997440" y="1562643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Bande perforée 49"/>
            <p:cNvSpPr/>
            <p:nvPr/>
          </p:nvSpPr>
          <p:spPr>
            <a:xfrm>
              <a:off x="10695314" y="2188511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rganigramme : Bande perforée 50"/>
            <p:cNvSpPr/>
            <p:nvPr/>
          </p:nvSpPr>
          <p:spPr>
            <a:xfrm>
              <a:off x="9047920" y="2685469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Bande perforée 51"/>
            <p:cNvSpPr/>
            <p:nvPr/>
          </p:nvSpPr>
          <p:spPr>
            <a:xfrm>
              <a:off x="7237572" y="2895600"/>
              <a:ext cx="838200" cy="1524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39" y="783654"/>
            <a:ext cx="1627094" cy="1695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45" y="1257050"/>
            <a:ext cx="1627094" cy="1695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57" y="1436639"/>
            <a:ext cx="1627094" cy="1695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0" y="1891826"/>
            <a:ext cx="1515257" cy="157942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1" y="927257"/>
            <a:ext cx="1627094" cy="1695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0" y="178504"/>
            <a:ext cx="1627094" cy="1695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" y="1849267"/>
            <a:ext cx="1324117" cy="13801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153274"/>
            <a:ext cx="1627094" cy="16959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39706" y="39469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de bateaux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2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848</Words>
  <Application>Microsoft Office PowerPoint</Application>
  <PresentationFormat>Grand écran</PresentationFormat>
  <Paragraphs>77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Nancy-Metz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14</cp:revision>
  <dcterms:created xsi:type="dcterms:W3CDTF">2019-10-25T07:31:24Z</dcterms:created>
  <dcterms:modified xsi:type="dcterms:W3CDTF">2019-11-27T07:13:07Z</dcterms:modified>
</cp:coreProperties>
</file>