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6" r:id="rId19"/>
    <p:sldId id="273" r:id="rId20"/>
    <p:sldId id="275" r:id="rId21"/>
    <p:sldId id="274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B3B4B4"/>
    <a:srgbClr val="151A24"/>
    <a:srgbClr val="151A25"/>
    <a:srgbClr val="1318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BFDD-04E8-4821-A6CB-441F12E94C46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808A-D7A5-4307-92E8-332EFA656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164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BFDD-04E8-4821-A6CB-441F12E94C46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808A-D7A5-4307-92E8-332EFA656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87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BFDD-04E8-4821-A6CB-441F12E94C46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808A-D7A5-4307-92E8-332EFA656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2494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BFDD-04E8-4821-A6CB-441F12E94C46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808A-D7A5-4307-92E8-332EFA656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7832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BFDD-04E8-4821-A6CB-441F12E94C46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808A-D7A5-4307-92E8-332EFA656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06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BFDD-04E8-4821-A6CB-441F12E94C46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808A-D7A5-4307-92E8-332EFA656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931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BFDD-04E8-4821-A6CB-441F12E94C46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808A-D7A5-4307-92E8-332EFA656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58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BFDD-04E8-4821-A6CB-441F12E94C46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808A-D7A5-4307-92E8-332EFA656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71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BFDD-04E8-4821-A6CB-441F12E94C46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808A-D7A5-4307-92E8-332EFA656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93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BFDD-04E8-4821-A6CB-441F12E94C46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808A-D7A5-4307-92E8-332EFA656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94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BFDD-04E8-4821-A6CB-441F12E94C46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808A-D7A5-4307-92E8-332EFA656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993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4BFDD-04E8-4821-A6CB-441F12E94C46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7808A-D7A5-4307-92E8-332EFA656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15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3290498" y="3936455"/>
            <a:ext cx="67558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latin typeface="Comic Sans MS" panose="030F0702030302020204" pitchFamily="66" charset="0"/>
              </a:rPr>
              <a:t>LES 9 </a:t>
            </a:r>
            <a:r>
              <a:rPr lang="fr-FR" sz="4800" dirty="0" smtClean="0">
                <a:latin typeface="Comic Sans MS" panose="030F0702030302020204" pitchFamily="66" charset="0"/>
              </a:rPr>
              <a:t>FUSÉES</a:t>
            </a:r>
          </a:p>
          <a:p>
            <a:endParaRPr lang="fr-FR" sz="4800" dirty="0">
              <a:latin typeface="Comic Sans MS" panose="030F0702030302020204" pitchFamily="66" charset="0"/>
            </a:endParaRPr>
          </a:p>
          <a:p>
            <a:r>
              <a:rPr lang="fr-FR" sz="2000" dirty="0">
                <a:latin typeface="Comic Sans MS" panose="030F0702030302020204" pitchFamily="66" charset="0"/>
              </a:rPr>
              <a:t>sur le modèle des albums à calculer de </a:t>
            </a:r>
            <a:r>
              <a:rPr lang="fr-FR" sz="2000" dirty="0" err="1">
                <a:latin typeface="Comic Sans MS" panose="030F0702030302020204" pitchFamily="66" charset="0"/>
              </a:rPr>
              <a:t>Brissiaud</a:t>
            </a:r>
            <a:endParaRPr lang="fr-FR" sz="2000" dirty="0">
              <a:latin typeface="Comic Sans MS" panose="030F0702030302020204" pitchFamily="66" charset="0"/>
            </a:endParaRPr>
          </a:p>
          <a:p>
            <a:r>
              <a:rPr lang="fr-FR" sz="1600" dirty="0">
                <a:latin typeface="Comic Sans MS" panose="030F0702030302020204" pitchFamily="66" charset="0"/>
              </a:rPr>
              <a:t>Circonscription de Pompey 54</a:t>
            </a:r>
          </a:p>
          <a:p>
            <a:endParaRPr lang="fr-FR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42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026" y="3695700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20234" y="5244903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17032" y="4434787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3597" y="5262535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1553" y="5328935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79288" flipH="1">
            <a:off x="9377562" y="1123622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10577" flipH="1">
            <a:off x="6372624" y="1390665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27919" y="3717624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6175" y="5297212"/>
            <a:ext cx="752076" cy="1315106"/>
          </a:xfrm>
          <a:prstGeom prst="rect">
            <a:avLst/>
          </a:prstGeom>
        </p:spPr>
      </p:pic>
      <p:sp>
        <p:nvSpPr>
          <p:cNvPr id="42" name="ZoneTexte 41"/>
          <p:cNvSpPr txBox="1"/>
          <p:nvPr/>
        </p:nvSpPr>
        <p:spPr>
          <a:xfrm>
            <a:off x="313076" y="192554"/>
            <a:ext cx="5438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1</a:t>
            </a:r>
            <a:r>
              <a:rPr lang="fr-FR" baseline="30000" dirty="0" smtClean="0">
                <a:solidFill>
                  <a:schemeClr val="bg1"/>
                </a:solidFill>
              </a:rPr>
              <a:t>ère</a:t>
            </a:r>
            <a:r>
              <a:rPr lang="fr-FR" dirty="0" smtClean="0">
                <a:solidFill>
                  <a:schemeClr val="bg1"/>
                </a:solidFill>
              </a:rPr>
              <a:t>  phase : sans les caches.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Combien y-a-t-il de fusées en tout ? Où sont-elles ?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28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51818" flipH="1">
            <a:off x="180123" y="806537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20234" y="5244903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51818" flipH="1">
            <a:off x="1806991" y="1272860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51818" flipH="1">
            <a:off x="8001884" y="1780794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51818" flipH="1">
            <a:off x="543399" y="2030167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51818" flipH="1">
            <a:off x="10651911" y="255285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97543" y="3717624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51818" flipH="1">
            <a:off x="3401387" y="846714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51818" flipH="1">
            <a:off x="2886207" y="2060651"/>
            <a:ext cx="752076" cy="1315106"/>
          </a:xfrm>
          <a:prstGeom prst="rect">
            <a:avLst/>
          </a:prstGeom>
        </p:spPr>
      </p:pic>
      <p:sp>
        <p:nvSpPr>
          <p:cNvPr id="42" name="ZoneTexte 41"/>
          <p:cNvSpPr txBox="1"/>
          <p:nvPr/>
        </p:nvSpPr>
        <p:spPr>
          <a:xfrm>
            <a:off x="313076" y="192554"/>
            <a:ext cx="5438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1</a:t>
            </a:r>
            <a:r>
              <a:rPr lang="fr-FR" baseline="30000" dirty="0" smtClean="0">
                <a:solidFill>
                  <a:schemeClr val="bg1"/>
                </a:solidFill>
              </a:rPr>
              <a:t>ère</a:t>
            </a:r>
            <a:r>
              <a:rPr lang="fr-FR" dirty="0" smtClean="0">
                <a:solidFill>
                  <a:schemeClr val="bg1"/>
                </a:solidFill>
              </a:rPr>
              <a:t>  phase : sans les caches.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Combien y-a-t-il de fusées en tout ? Où sont-elles ?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93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026" y="3695700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8154" flipH="1">
            <a:off x="10893935" y="1188126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17032" y="4434787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3597" y="5262535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1553" y="5328935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0991" flipH="1">
            <a:off x="9278780" y="1267607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98910" flipH="1">
            <a:off x="6864911" y="838885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27919" y="3717624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6175" y="5297212"/>
            <a:ext cx="752076" cy="1315106"/>
          </a:xfrm>
          <a:prstGeom prst="rect">
            <a:avLst/>
          </a:prstGeom>
        </p:spPr>
      </p:pic>
      <p:sp>
        <p:nvSpPr>
          <p:cNvPr id="44" name="Organigramme : Processus 43"/>
          <p:cNvSpPr/>
          <p:nvPr/>
        </p:nvSpPr>
        <p:spPr>
          <a:xfrm>
            <a:off x="-762000" y="-234963"/>
            <a:ext cx="13716000" cy="3797313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3872282" y="4007334"/>
            <a:ext cx="35240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fr-FR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phase : avec le cache du haut.</a:t>
            </a:r>
          </a:p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 y a 9 fusées en tout. 6 fusées sont sur la lune, les autres dans l’espace.</a:t>
            </a:r>
          </a:p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Combien y-a-t-il de fusées dans l’espace ?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71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026" y="3695700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20234" y="5244903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17032" y="4434787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3597" y="5262535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1553" y="5328935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93624" y="3737026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97543" y="3717624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27919" y="3717624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6175" y="5297212"/>
            <a:ext cx="752076" cy="1315106"/>
          </a:xfrm>
          <a:prstGeom prst="rect">
            <a:avLst/>
          </a:prstGeom>
        </p:spPr>
      </p:pic>
      <p:sp>
        <p:nvSpPr>
          <p:cNvPr id="40" name="Organigramme : Processus 39"/>
          <p:cNvSpPr/>
          <p:nvPr/>
        </p:nvSpPr>
        <p:spPr>
          <a:xfrm>
            <a:off x="-762000" y="-234963"/>
            <a:ext cx="13716000" cy="3797313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872282" y="4007334"/>
            <a:ext cx="35240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fr-FR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phase : avec le cache du haut.</a:t>
            </a:r>
          </a:p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 y a 9 fusées en tout. Les 9 fuses sur la lune, les autres sont dans l’espace.</a:t>
            </a:r>
          </a:p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Combien y-a-t-il de fusées dans l’espace ?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51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026" y="3695700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33123" flipH="1">
            <a:off x="11101243" y="892793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17032" y="4434787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74406" flipH="1">
            <a:off x="5810250" y="1339348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1553" y="5328935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8220" flipH="1">
            <a:off x="9574203" y="1283062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10053" flipH="1">
            <a:off x="7697543" y="1240850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27919" y="3717624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6175" y="5297212"/>
            <a:ext cx="752076" cy="1315106"/>
          </a:xfrm>
          <a:prstGeom prst="rect">
            <a:avLst/>
          </a:prstGeom>
        </p:spPr>
      </p:pic>
      <p:sp>
        <p:nvSpPr>
          <p:cNvPr id="40" name="Organigramme : Processus 39"/>
          <p:cNvSpPr/>
          <p:nvPr/>
        </p:nvSpPr>
        <p:spPr>
          <a:xfrm>
            <a:off x="-762000" y="-234963"/>
            <a:ext cx="13716000" cy="3797313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872282" y="4007334"/>
            <a:ext cx="35240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fr-FR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phase : avec le cache du haut.</a:t>
            </a:r>
          </a:p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 y a 9 fusées en tout. 5 fusées sont sur la lune, les autres dans l’espace.</a:t>
            </a:r>
          </a:p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Combien y-a-t-il de fusées dans l’espace ?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43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3680" flipH="1">
            <a:off x="250225" y="689999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20234" y="5244903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3680" flipH="1">
            <a:off x="1884713" y="1030345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3680" flipH="1">
            <a:off x="8011278" y="1858093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3680" flipH="1">
            <a:off x="739234" y="1924493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3680" flipH="1">
            <a:off x="10661305" y="332584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3680" flipH="1">
            <a:off x="7965224" y="313182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3680" flipH="1">
            <a:off x="3765548" y="776410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3680" flipH="1">
            <a:off x="2923856" y="1892770"/>
            <a:ext cx="752076" cy="1315106"/>
          </a:xfrm>
          <a:prstGeom prst="rect">
            <a:avLst/>
          </a:prstGeom>
        </p:spPr>
      </p:pic>
      <p:sp>
        <p:nvSpPr>
          <p:cNvPr id="40" name="Organigramme : Processus 39"/>
          <p:cNvSpPr/>
          <p:nvPr/>
        </p:nvSpPr>
        <p:spPr>
          <a:xfrm>
            <a:off x="-762000" y="-196863"/>
            <a:ext cx="13716000" cy="3797313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872282" y="4045434"/>
            <a:ext cx="35240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fr-FR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phase : avec le cache du haut.</a:t>
            </a:r>
          </a:p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 y a 9 fusées en tout. 1 fusée est sur la lune, les autres dans l’espace.</a:t>
            </a:r>
          </a:p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Combien y-a-t-il de fusées dans l’espace ?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36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13171" flipH="1">
            <a:off x="2060" y="806733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20234" y="5244903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13171" flipH="1">
            <a:off x="2008911" y="1135890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3597" y="5262535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13171" flipH="1">
            <a:off x="949089" y="2137495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93624" y="3737026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97543" y="3717624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13171" flipH="1">
            <a:off x="4015840" y="889106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13171" flipH="1">
            <a:off x="3456734" y="1843664"/>
            <a:ext cx="752076" cy="1315106"/>
          </a:xfrm>
          <a:prstGeom prst="rect">
            <a:avLst/>
          </a:prstGeom>
        </p:spPr>
      </p:pic>
      <p:sp>
        <p:nvSpPr>
          <p:cNvPr id="40" name="Organigramme : Processus 39"/>
          <p:cNvSpPr/>
          <p:nvPr/>
        </p:nvSpPr>
        <p:spPr>
          <a:xfrm>
            <a:off x="-762000" y="-234963"/>
            <a:ext cx="13716000" cy="3797313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872282" y="4007334"/>
            <a:ext cx="35240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fr-FR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phase : avec le cache du haut.</a:t>
            </a:r>
          </a:p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 y a 9 fusées en tout. 4 fusées sont sur la lune, les autres dans l’espace.</a:t>
            </a:r>
          </a:p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Combien y-a-t-il de fusées dans l’espace ?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9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0204" flipH="1">
            <a:off x="21734" y="732452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10383621" y="1946185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0204" flipH="1">
            <a:off x="1480419" y="1136069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7606984" y="1963817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0204" flipH="1">
            <a:off x="334940" y="2030217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10257011" y="438308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7560930" y="418906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0204" flipH="1">
            <a:off x="2976539" y="655954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0204" flipH="1">
            <a:off x="2519562" y="1998494"/>
            <a:ext cx="752076" cy="1315106"/>
          </a:xfrm>
          <a:prstGeom prst="rect">
            <a:avLst/>
          </a:prstGeom>
        </p:spPr>
      </p:pic>
      <p:sp>
        <p:nvSpPr>
          <p:cNvPr id="40" name="Organigramme : Processus 39"/>
          <p:cNvSpPr/>
          <p:nvPr/>
        </p:nvSpPr>
        <p:spPr>
          <a:xfrm>
            <a:off x="-762000" y="-234963"/>
            <a:ext cx="13716000" cy="3797313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872282" y="4007334"/>
            <a:ext cx="35240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fr-FR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phase : avec le cache du haut.</a:t>
            </a:r>
          </a:p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 y a 9 fusées en tout. Aucune fusée n’est sur la lune, les autres dans l’espace.</a:t>
            </a:r>
          </a:p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Combien y-a-t-il de fusées dans l’espace ?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50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51818" flipH="1">
            <a:off x="180123" y="806537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20234" y="5244903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51818" flipH="1">
            <a:off x="1806991" y="1272860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51818" flipH="1">
            <a:off x="8001884" y="1780794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51818" flipH="1">
            <a:off x="543399" y="2030167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51818" flipH="1">
            <a:off x="10651911" y="255285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97543" y="3717624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51818" flipH="1">
            <a:off x="3401387" y="846714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51818" flipH="1">
            <a:off x="2886207" y="2060651"/>
            <a:ext cx="752076" cy="1315106"/>
          </a:xfrm>
          <a:prstGeom prst="rect">
            <a:avLst/>
          </a:prstGeom>
        </p:spPr>
      </p:pic>
      <p:sp>
        <p:nvSpPr>
          <p:cNvPr id="40" name="Organigramme : Processus 39"/>
          <p:cNvSpPr/>
          <p:nvPr/>
        </p:nvSpPr>
        <p:spPr>
          <a:xfrm>
            <a:off x="-762000" y="-234963"/>
            <a:ext cx="13716000" cy="3797313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872282" y="4007334"/>
            <a:ext cx="35240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fr-FR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phase : avec le cache du haut.</a:t>
            </a:r>
          </a:p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 y a 9 fusées en tout. 2 fusées sont sur la lune, les autres dans l’espace.</a:t>
            </a:r>
          </a:p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Combien y-a-t-il de fusées dans l’espace ?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4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026" y="3695700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20234" y="5244903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17032" y="4434787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3597" y="5262535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1553" y="5328935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93624" y="3737026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16172" flipH="1">
            <a:off x="8246245" y="838885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97405" y="3700810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6175" y="5297212"/>
            <a:ext cx="752076" cy="1315106"/>
          </a:xfrm>
          <a:prstGeom prst="rect">
            <a:avLst/>
          </a:prstGeom>
        </p:spPr>
      </p:pic>
      <p:sp>
        <p:nvSpPr>
          <p:cNvPr id="40" name="Organigramme : Processus 39"/>
          <p:cNvSpPr/>
          <p:nvPr/>
        </p:nvSpPr>
        <p:spPr>
          <a:xfrm>
            <a:off x="-762000" y="-234963"/>
            <a:ext cx="13716000" cy="3797313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872282" y="4007334"/>
            <a:ext cx="35240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fr-FR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phase : avec le cache du haut.</a:t>
            </a:r>
          </a:p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 y a 9 fusées en tout. 8 fusées sont sur la lune, les autres dans l’espace.</a:t>
            </a:r>
          </a:p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Combien y-a-t-il de fusées dans l’espace ?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70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026" y="3695700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20234" y="5244903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17032" y="4434787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3597" y="5262535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1553" y="5328935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93624" y="3737026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97543" y="3717624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27919" y="3717624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6175" y="5297212"/>
            <a:ext cx="752076" cy="1315106"/>
          </a:xfrm>
          <a:prstGeom prst="rect">
            <a:avLst/>
          </a:prstGeom>
        </p:spPr>
      </p:pic>
      <p:sp>
        <p:nvSpPr>
          <p:cNvPr id="42" name="ZoneTexte 41"/>
          <p:cNvSpPr txBox="1"/>
          <p:nvPr/>
        </p:nvSpPr>
        <p:spPr>
          <a:xfrm>
            <a:off x="313076" y="192554"/>
            <a:ext cx="5438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1</a:t>
            </a:r>
            <a:r>
              <a:rPr lang="fr-FR" baseline="30000" dirty="0" smtClean="0">
                <a:solidFill>
                  <a:schemeClr val="bg1"/>
                </a:solidFill>
              </a:rPr>
              <a:t>ère</a:t>
            </a:r>
            <a:r>
              <a:rPr lang="fr-FR" dirty="0" smtClean="0">
                <a:solidFill>
                  <a:schemeClr val="bg1"/>
                </a:solidFill>
              </a:rPr>
              <a:t>  phase : sans les caches.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Combien y-a-t-il de fusées en tout ? Où sont-elles ?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16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026" y="3695700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20234" y="5244903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17032" y="4434787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3597" y="5262535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1553" y="5328935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79288" flipH="1">
            <a:off x="9377562" y="1123622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10577" flipH="1">
            <a:off x="6372624" y="1390665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27919" y="3717624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6175" y="5297212"/>
            <a:ext cx="752076" cy="1315106"/>
          </a:xfrm>
          <a:prstGeom prst="rect">
            <a:avLst/>
          </a:prstGeom>
        </p:spPr>
      </p:pic>
      <p:sp>
        <p:nvSpPr>
          <p:cNvPr id="40" name="Organigramme : Processus 39"/>
          <p:cNvSpPr/>
          <p:nvPr/>
        </p:nvSpPr>
        <p:spPr>
          <a:xfrm>
            <a:off x="-762000" y="-234963"/>
            <a:ext cx="13716000" cy="3797313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872282" y="4007334"/>
            <a:ext cx="35240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fr-FR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phase : avec le cache du haut.</a:t>
            </a:r>
          </a:p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 y a 9 fusées en tout. 7 fusées sont sur la lune, les autres dans l’espace.</a:t>
            </a:r>
          </a:p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Combien y-a-t-il de fusées dans l’espace ?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61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8091" flipH="1">
            <a:off x="578879" y="1960920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20234" y="5244903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96093" flipH="1">
            <a:off x="1743474" y="1229765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3597" y="5262535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41844" flipH="1">
            <a:off x="627486" y="805752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35401" flipH="1">
            <a:off x="9767345" y="1039091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97543" y="3717624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1948" flipH="1">
            <a:off x="2868450" y="1809094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37009" flipH="1">
            <a:off x="3215922" y="557230"/>
            <a:ext cx="752076" cy="1315106"/>
          </a:xfrm>
          <a:prstGeom prst="rect">
            <a:avLst/>
          </a:prstGeom>
        </p:spPr>
      </p:pic>
      <p:sp>
        <p:nvSpPr>
          <p:cNvPr id="40" name="Organigramme : Processus 39"/>
          <p:cNvSpPr/>
          <p:nvPr/>
        </p:nvSpPr>
        <p:spPr>
          <a:xfrm>
            <a:off x="-762000" y="-234963"/>
            <a:ext cx="13716000" cy="3797313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872282" y="4007334"/>
            <a:ext cx="35240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fr-FR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phase : avec le cache du haut.</a:t>
            </a:r>
          </a:p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 y a 9 fusées en tout. 3 fusées sont sur la lune, les autres dans l’espace.</a:t>
            </a:r>
          </a:p>
          <a:p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Combien y-a-t-il de fusées dans l’espace ?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3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026" y="3695700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8154" flipH="1">
            <a:off x="10893935" y="1188126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17032" y="4434787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3597" y="5262535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1553" y="5328935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0991" flipH="1">
            <a:off x="9278780" y="1267607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98910" flipH="1">
            <a:off x="7396699" y="816531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27919" y="3717624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6175" y="5297212"/>
            <a:ext cx="752076" cy="1315106"/>
          </a:xfrm>
          <a:prstGeom prst="rect">
            <a:avLst/>
          </a:prstGeom>
        </p:spPr>
      </p:pic>
      <p:sp>
        <p:nvSpPr>
          <p:cNvPr id="40" name="Organigramme : Processus 39"/>
          <p:cNvSpPr/>
          <p:nvPr/>
        </p:nvSpPr>
        <p:spPr>
          <a:xfrm>
            <a:off x="-762000" y="3192324"/>
            <a:ext cx="13716000" cy="3797313"/>
          </a:xfrm>
          <a:prstGeom prst="flowChartProcess">
            <a:avLst/>
          </a:prstGeom>
          <a:solidFill>
            <a:srgbClr val="FFC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5034921" y="683103"/>
            <a:ext cx="23276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  <a:r>
              <a:rPr lang="fr-FR" baseline="30000" dirty="0" smtClean="0">
                <a:solidFill>
                  <a:schemeClr val="bg1"/>
                </a:solidFill>
              </a:rPr>
              <a:t>ème</a:t>
            </a:r>
            <a:r>
              <a:rPr lang="fr-FR" dirty="0" smtClean="0">
                <a:solidFill>
                  <a:schemeClr val="bg1"/>
                </a:solidFill>
              </a:rPr>
              <a:t>   phase : avec le cache du bas.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Il y a </a:t>
            </a:r>
            <a:r>
              <a:rPr lang="fr-FR" dirty="0">
                <a:solidFill>
                  <a:schemeClr val="bg1"/>
                </a:solidFill>
              </a:rPr>
              <a:t>9</a:t>
            </a:r>
            <a:r>
              <a:rPr lang="fr-FR" dirty="0" smtClean="0">
                <a:solidFill>
                  <a:schemeClr val="bg1"/>
                </a:solidFill>
              </a:rPr>
              <a:t> fusées en tout. 3 fusées sont dans l’espace, les autres sont sur la lune.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Combien y-a-t-il de fusées sur la lune ?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12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026" y="3695700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20234" y="5244903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17032" y="4434787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3597" y="5262535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1553" y="5328935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93624" y="3737026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97543" y="3717624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27919" y="3717624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6175" y="5297212"/>
            <a:ext cx="752076" cy="1315106"/>
          </a:xfrm>
          <a:prstGeom prst="rect">
            <a:avLst/>
          </a:prstGeom>
        </p:spPr>
      </p:pic>
      <p:sp>
        <p:nvSpPr>
          <p:cNvPr id="42" name="Organigramme : Processus 41"/>
          <p:cNvSpPr/>
          <p:nvPr/>
        </p:nvSpPr>
        <p:spPr>
          <a:xfrm>
            <a:off x="-762000" y="3192324"/>
            <a:ext cx="13716000" cy="3797313"/>
          </a:xfrm>
          <a:prstGeom prst="flowChartProcess">
            <a:avLst/>
          </a:prstGeom>
          <a:solidFill>
            <a:srgbClr val="FFC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5034921" y="683103"/>
            <a:ext cx="23276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  <a:r>
              <a:rPr lang="fr-FR" baseline="30000" dirty="0" smtClean="0">
                <a:solidFill>
                  <a:schemeClr val="bg1"/>
                </a:solidFill>
              </a:rPr>
              <a:t>ème</a:t>
            </a:r>
            <a:r>
              <a:rPr lang="fr-FR" dirty="0" smtClean="0">
                <a:solidFill>
                  <a:schemeClr val="bg1"/>
                </a:solidFill>
              </a:rPr>
              <a:t>   phase : avec le cache du bas.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Il y a 9 fusées en tout. Aucune fusée n’est dans l’espace, les autres sont sur la lune.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Combien y-a-t-il de fusées sur la lune ?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44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026" y="3695700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33123" flipH="1">
            <a:off x="11101243" y="892793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17032" y="4434787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74406" flipH="1">
            <a:off x="8828205" y="692656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1553" y="5328935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8220" flipH="1">
            <a:off x="9574203" y="1283062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10053" flipH="1">
            <a:off x="7697543" y="1240850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27919" y="3717624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6175" y="5297212"/>
            <a:ext cx="752076" cy="1315106"/>
          </a:xfrm>
          <a:prstGeom prst="rect">
            <a:avLst/>
          </a:prstGeom>
        </p:spPr>
      </p:pic>
      <p:sp>
        <p:nvSpPr>
          <p:cNvPr id="42" name="Organigramme : Processus 41"/>
          <p:cNvSpPr/>
          <p:nvPr/>
        </p:nvSpPr>
        <p:spPr>
          <a:xfrm>
            <a:off x="-762000" y="3192324"/>
            <a:ext cx="13716000" cy="3797313"/>
          </a:xfrm>
          <a:prstGeom prst="flowChartProcess">
            <a:avLst/>
          </a:prstGeom>
          <a:solidFill>
            <a:srgbClr val="FFC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4794897" y="690626"/>
            <a:ext cx="23276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  <a:r>
              <a:rPr lang="fr-FR" baseline="30000" dirty="0" smtClean="0">
                <a:solidFill>
                  <a:schemeClr val="bg1"/>
                </a:solidFill>
              </a:rPr>
              <a:t>ème</a:t>
            </a:r>
            <a:r>
              <a:rPr lang="fr-FR" dirty="0" smtClean="0">
                <a:solidFill>
                  <a:schemeClr val="bg1"/>
                </a:solidFill>
              </a:rPr>
              <a:t>   phase : avec le cache du bas.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Il y a </a:t>
            </a:r>
            <a:r>
              <a:rPr lang="fr-FR" dirty="0">
                <a:solidFill>
                  <a:schemeClr val="bg1"/>
                </a:solidFill>
              </a:rPr>
              <a:t>9</a:t>
            </a:r>
            <a:r>
              <a:rPr lang="fr-FR" dirty="0" smtClean="0">
                <a:solidFill>
                  <a:schemeClr val="bg1"/>
                </a:solidFill>
              </a:rPr>
              <a:t> fusées en tout. 4 fusées sont dans l’espace, les autres sont sur la lune.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Combien y-a-t-il de fusées sur la lune ?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8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3680" flipH="1">
            <a:off x="250225" y="689999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20234" y="5244903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3680" flipH="1">
            <a:off x="1884713" y="1030345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3680" flipH="1">
            <a:off x="8011278" y="1858093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3680" flipH="1">
            <a:off x="739234" y="1924493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3680" flipH="1">
            <a:off x="10661305" y="332584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3680" flipH="1">
            <a:off x="7965224" y="313182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3680" flipH="1">
            <a:off x="3765548" y="776410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3680" flipH="1">
            <a:off x="2923856" y="1892770"/>
            <a:ext cx="752076" cy="1315106"/>
          </a:xfrm>
          <a:prstGeom prst="rect">
            <a:avLst/>
          </a:prstGeom>
        </p:spPr>
      </p:pic>
      <p:sp>
        <p:nvSpPr>
          <p:cNvPr id="40" name="Organigramme : Processus 39"/>
          <p:cNvSpPr/>
          <p:nvPr/>
        </p:nvSpPr>
        <p:spPr>
          <a:xfrm>
            <a:off x="-762000" y="3192324"/>
            <a:ext cx="13716000" cy="3797313"/>
          </a:xfrm>
          <a:prstGeom prst="flowChartProcess">
            <a:avLst/>
          </a:prstGeom>
          <a:solidFill>
            <a:srgbClr val="FFC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5034921" y="683103"/>
            <a:ext cx="23276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  <a:r>
              <a:rPr lang="fr-FR" baseline="30000" dirty="0" smtClean="0">
                <a:solidFill>
                  <a:schemeClr val="bg1"/>
                </a:solidFill>
              </a:rPr>
              <a:t>ème</a:t>
            </a:r>
            <a:r>
              <a:rPr lang="fr-FR" dirty="0" smtClean="0">
                <a:solidFill>
                  <a:schemeClr val="bg1"/>
                </a:solidFill>
              </a:rPr>
              <a:t>   phase : avec le cache du bas.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Il y a </a:t>
            </a:r>
            <a:r>
              <a:rPr lang="fr-FR" dirty="0">
                <a:solidFill>
                  <a:schemeClr val="bg1"/>
                </a:solidFill>
              </a:rPr>
              <a:t>9</a:t>
            </a:r>
            <a:r>
              <a:rPr lang="fr-FR" dirty="0" smtClean="0">
                <a:solidFill>
                  <a:schemeClr val="bg1"/>
                </a:solidFill>
              </a:rPr>
              <a:t> fusées en tout. 8 fusées sont dans l’espace, les autres sont sur la lune.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Combien y-a-t-il de fusées sur la lune ?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72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13171" flipH="1">
            <a:off x="2060" y="806733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20234" y="5244903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13171" flipH="1">
            <a:off x="2008911" y="1135890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3597" y="5262535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13171" flipH="1">
            <a:off x="949089" y="2137495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93624" y="3737026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97543" y="3717624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13171" flipH="1">
            <a:off x="4015840" y="889106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13171" flipH="1">
            <a:off x="3456734" y="1843664"/>
            <a:ext cx="752076" cy="1315106"/>
          </a:xfrm>
          <a:prstGeom prst="rect">
            <a:avLst/>
          </a:prstGeom>
        </p:spPr>
      </p:pic>
      <p:sp>
        <p:nvSpPr>
          <p:cNvPr id="42" name="Organigramme : Processus 41"/>
          <p:cNvSpPr/>
          <p:nvPr/>
        </p:nvSpPr>
        <p:spPr>
          <a:xfrm>
            <a:off x="-762000" y="3192324"/>
            <a:ext cx="13716000" cy="3797313"/>
          </a:xfrm>
          <a:prstGeom prst="flowChartProcess">
            <a:avLst/>
          </a:prstGeom>
          <a:solidFill>
            <a:srgbClr val="FFC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5034921" y="683103"/>
            <a:ext cx="23276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  <a:r>
              <a:rPr lang="fr-FR" baseline="30000" dirty="0" smtClean="0">
                <a:solidFill>
                  <a:schemeClr val="bg1"/>
                </a:solidFill>
              </a:rPr>
              <a:t>ème</a:t>
            </a:r>
            <a:r>
              <a:rPr lang="fr-FR" dirty="0" smtClean="0">
                <a:solidFill>
                  <a:schemeClr val="bg1"/>
                </a:solidFill>
              </a:rPr>
              <a:t>   phase : avec le cache du bas.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Il y a </a:t>
            </a:r>
            <a:r>
              <a:rPr lang="fr-FR" dirty="0">
                <a:solidFill>
                  <a:schemeClr val="bg1"/>
                </a:solidFill>
              </a:rPr>
              <a:t>9</a:t>
            </a:r>
            <a:r>
              <a:rPr lang="fr-FR" dirty="0" smtClean="0">
                <a:solidFill>
                  <a:schemeClr val="bg1"/>
                </a:solidFill>
              </a:rPr>
              <a:t> fusées en tout. 5 fusées sont dans l’espace, les autres sont sur la lune.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Combien y-a-t-il de fusées sur la lune ?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0204" flipH="1">
            <a:off x="21734" y="732452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10383621" y="1946185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0204" flipH="1">
            <a:off x="1480419" y="1136069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7606984" y="1963817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0204" flipH="1">
            <a:off x="334940" y="2030217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10257011" y="438308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7560930" y="418906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0204" flipH="1">
            <a:off x="2976539" y="655954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0204" flipH="1">
            <a:off x="2519562" y="1998494"/>
            <a:ext cx="752076" cy="1315106"/>
          </a:xfrm>
          <a:prstGeom prst="rect">
            <a:avLst/>
          </a:prstGeom>
        </p:spPr>
      </p:pic>
      <p:sp>
        <p:nvSpPr>
          <p:cNvPr id="42" name="Organigramme : Processus 41"/>
          <p:cNvSpPr/>
          <p:nvPr/>
        </p:nvSpPr>
        <p:spPr>
          <a:xfrm>
            <a:off x="-762000" y="3192324"/>
            <a:ext cx="13716000" cy="3797313"/>
          </a:xfrm>
          <a:prstGeom prst="flowChartProcess">
            <a:avLst/>
          </a:prstGeom>
          <a:solidFill>
            <a:srgbClr val="FFC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5034921" y="683103"/>
            <a:ext cx="23276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  <a:r>
              <a:rPr lang="fr-FR" baseline="30000" dirty="0" smtClean="0">
                <a:solidFill>
                  <a:schemeClr val="bg1"/>
                </a:solidFill>
              </a:rPr>
              <a:t>ème</a:t>
            </a:r>
            <a:r>
              <a:rPr lang="fr-FR" dirty="0" smtClean="0">
                <a:solidFill>
                  <a:schemeClr val="bg1"/>
                </a:solidFill>
              </a:rPr>
              <a:t>   phase : avec le cache du bas.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Il y a 9 fusées en tout. 9 fusées sont dans l’espace, les autres sont sur la lune.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Combien y-a-t-il de fusées sur la lune ?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87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51818" flipH="1">
            <a:off x="180123" y="806537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20234" y="5244903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51818" flipH="1">
            <a:off x="1806991" y="1272860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51818" flipH="1">
            <a:off x="8001884" y="1780794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51818" flipH="1">
            <a:off x="543399" y="2030167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51818" flipH="1">
            <a:off x="10651911" y="255285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97543" y="3717624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51818" flipH="1">
            <a:off x="3401387" y="846714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51818" flipH="1">
            <a:off x="2886207" y="2060651"/>
            <a:ext cx="752076" cy="1315106"/>
          </a:xfrm>
          <a:prstGeom prst="rect">
            <a:avLst/>
          </a:prstGeom>
        </p:spPr>
      </p:pic>
      <p:sp>
        <p:nvSpPr>
          <p:cNvPr id="42" name="Organigramme : Processus 41"/>
          <p:cNvSpPr/>
          <p:nvPr/>
        </p:nvSpPr>
        <p:spPr>
          <a:xfrm>
            <a:off x="-762000" y="3192324"/>
            <a:ext cx="13716000" cy="3797313"/>
          </a:xfrm>
          <a:prstGeom prst="flowChartProcess">
            <a:avLst/>
          </a:prstGeom>
          <a:solidFill>
            <a:srgbClr val="FFC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5034921" y="683103"/>
            <a:ext cx="23276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  <a:r>
              <a:rPr lang="fr-FR" baseline="30000" dirty="0" smtClean="0">
                <a:solidFill>
                  <a:schemeClr val="bg1"/>
                </a:solidFill>
              </a:rPr>
              <a:t>ème</a:t>
            </a:r>
            <a:r>
              <a:rPr lang="fr-FR" dirty="0" smtClean="0">
                <a:solidFill>
                  <a:schemeClr val="bg1"/>
                </a:solidFill>
              </a:rPr>
              <a:t>   phase : avec le cache du bas.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Il y a 9 fusées en tout. 7 fusées sont dans l’espace, les autres sont sur la lune.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Combien y-a-t-il de fusées sur la lune ?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75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026" y="3695700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20234" y="5244903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17032" y="4434787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3597" y="5262535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1553" y="5328935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93624" y="3737026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16172" flipH="1">
            <a:off x="8246245" y="838885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97405" y="3700810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6175" y="5297212"/>
            <a:ext cx="752076" cy="1315106"/>
          </a:xfrm>
          <a:prstGeom prst="rect">
            <a:avLst/>
          </a:prstGeom>
        </p:spPr>
      </p:pic>
      <p:sp>
        <p:nvSpPr>
          <p:cNvPr id="42" name="Organigramme : Processus 41"/>
          <p:cNvSpPr/>
          <p:nvPr/>
        </p:nvSpPr>
        <p:spPr>
          <a:xfrm>
            <a:off x="-762000" y="3192324"/>
            <a:ext cx="13716000" cy="3797313"/>
          </a:xfrm>
          <a:prstGeom prst="flowChartProcess">
            <a:avLst/>
          </a:prstGeom>
          <a:solidFill>
            <a:srgbClr val="FFC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5034921" y="683103"/>
            <a:ext cx="23276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  <a:r>
              <a:rPr lang="fr-FR" baseline="30000" dirty="0" smtClean="0">
                <a:solidFill>
                  <a:schemeClr val="bg1"/>
                </a:solidFill>
              </a:rPr>
              <a:t>ème</a:t>
            </a:r>
            <a:r>
              <a:rPr lang="fr-FR" dirty="0" smtClean="0">
                <a:solidFill>
                  <a:schemeClr val="bg1"/>
                </a:solidFill>
              </a:rPr>
              <a:t>   phase : avec le cache du bas.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Il y a 9 fusées en tout. 1 fusée est dans l’espace, les autres sont sur la lune.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Combien y-a-t-il de fusées sur la lune ?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8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026" y="3695700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8154" flipH="1">
            <a:off x="10893935" y="1188126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17032" y="4434787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3597" y="5262535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1553" y="5328935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0991" flipH="1">
            <a:off x="9278780" y="1267607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98910" flipH="1">
            <a:off x="6864911" y="838885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27919" y="3717624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6175" y="5297212"/>
            <a:ext cx="752076" cy="1315106"/>
          </a:xfrm>
          <a:prstGeom prst="rect">
            <a:avLst/>
          </a:prstGeom>
        </p:spPr>
      </p:pic>
      <p:sp>
        <p:nvSpPr>
          <p:cNvPr id="42" name="ZoneTexte 41"/>
          <p:cNvSpPr txBox="1"/>
          <p:nvPr/>
        </p:nvSpPr>
        <p:spPr>
          <a:xfrm>
            <a:off x="313076" y="192554"/>
            <a:ext cx="5438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1</a:t>
            </a:r>
            <a:r>
              <a:rPr lang="fr-FR" baseline="30000" dirty="0" smtClean="0">
                <a:solidFill>
                  <a:schemeClr val="bg1"/>
                </a:solidFill>
              </a:rPr>
              <a:t>ère</a:t>
            </a:r>
            <a:r>
              <a:rPr lang="fr-FR" dirty="0" smtClean="0">
                <a:solidFill>
                  <a:schemeClr val="bg1"/>
                </a:solidFill>
              </a:rPr>
              <a:t>  phase : sans les caches.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Combien y-a-t-il de fusées en tout ? Où sont-elles ?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43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026" y="3695700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20234" y="5244903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17032" y="4434787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3597" y="5262535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1553" y="5328935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79288" flipH="1">
            <a:off x="9377562" y="1123622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10577" flipH="1">
            <a:off x="7654777" y="957659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27919" y="3717624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6175" y="5297212"/>
            <a:ext cx="752076" cy="1315106"/>
          </a:xfrm>
          <a:prstGeom prst="rect">
            <a:avLst/>
          </a:prstGeom>
        </p:spPr>
      </p:pic>
      <p:sp>
        <p:nvSpPr>
          <p:cNvPr id="42" name="Organigramme : Processus 41"/>
          <p:cNvSpPr/>
          <p:nvPr/>
        </p:nvSpPr>
        <p:spPr>
          <a:xfrm>
            <a:off x="-762000" y="3192324"/>
            <a:ext cx="13716000" cy="3797313"/>
          </a:xfrm>
          <a:prstGeom prst="flowChartProcess">
            <a:avLst/>
          </a:prstGeom>
          <a:solidFill>
            <a:srgbClr val="FFC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4470003" y="690626"/>
            <a:ext cx="23276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  <a:r>
              <a:rPr lang="fr-FR" baseline="30000" dirty="0" smtClean="0">
                <a:solidFill>
                  <a:schemeClr val="bg1"/>
                </a:solidFill>
              </a:rPr>
              <a:t>ème</a:t>
            </a:r>
            <a:r>
              <a:rPr lang="fr-FR" dirty="0" smtClean="0">
                <a:solidFill>
                  <a:schemeClr val="bg1"/>
                </a:solidFill>
              </a:rPr>
              <a:t>   phase : avec le cache du bas.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Il y a 9 fusées en tout. 2 fusées sont dans l’espace, les autres sont sur la lune.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Combien y-a-t-il de fusées sur la lune ?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52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8091" flipH="1">
            <a:off x="578879" y="1960920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20234" y="5244903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96093" flipH="1">
            <a:off x="1743474" y="1229765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3597" y="5262535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41844" flipH="1">
            <a:off x="627486" y="805752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35401" flipH="1">
            <a:off x="9767345" y="1039091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97543" y="3717624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1948" flipH="1">
            <a:off x="2868450" y="1809094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37009" flipH="1">
            <a:off x="3215922" y="557230"/>
            <a:ext cx="752076" cy="1315106"/>
          </a:xfrm>
          <a:prstGeom prst="rect">
            <a:avLst/>
          </a:prstGeom>
        </p:spPr>
      </p:pic>
      <p:sp>
        <p:nvSpPr>
          <p:cNvPr id="42" name="Organigramme : Processus 41"/>
          <p:cNvSpPr/>
          <p:nvPr/>
        </p:nvSpPr>
        <p:spPr>
          <a:xfrm>
            <a:off x="-762000" y="3192324"/>
            <a:ext cx="13716000" cy="3797313"/>
          </a:xfrm>
          <a:prstGeom prst="flowChartProcess">
            <a:avLst/>
          </a:prstGeom>
          <a:solidFill>
            <a:srgbClr val="FFC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5034921" y="683103"/>
            <a:ext cx="23276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  <a:r>
              <a:rPr lang="fr-FR" baseline="30000" dirty="0" smtClean="0">
                <a:solidFill>
                  <a:schemeClr val="bg1"/>
                </a:solidFill>
              </a:rPr>
              <a:t>ème</a:t>
            </a:r>
            <a:r>
              <a:rPr lang="fr-FR" dirty="0" smtClean="0">
                <a:solidFill>
                  <a:schemeClr val="bg1"/>
                </a:solidFill>
              </a:rPr>
              <a:t>   phase : avec le cache du bas.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Il y a 9 fusées en tout. 6 fusées sont dans l’espace, les autres sont sur la lune.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Combien y-a-t-il de fusées sur la lune ?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93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3290498" y="3936455"/>
            <a:ext cx="54053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latin typeface="Comic Sans MS" panose="030F0702030302020204" pitchFamily="66" charset="0"/>
              </a:rPr>
              <a:t>Qu’as-tu appris ?</a:t>
            </a:r>
            <a:endParaRPr lang="fr-FR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2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026" y="3695700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33123" flipH="1">
            <a:off x="11101243" y="892793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17032" y="4434787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74406" flipH="1">
            <a:off x="5810250" y="1339348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1553" y="5328935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8220" flipH="1">
            <a:off x="9574203" y="1283062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10053" flipH="1">
            <a:off x="7697543" y="1240850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27919" y="3717624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6175" y="5297212"/>
            <a:ext cx="752076" cy="1315106"/>
          </a:xfrm>
          <a:prstGeom prst="rect">
            <a:avLst/>
          </a:prstGeom>
        </p:spPr>
      </p:pic>
      <p:sp>
        <p:nvSpPr>
          <p:cNvPr id="42" name="ZoneTexte 41"/>
          <p:cNvSpPr txBox="1"/>
          <p:nvPr/>
        </p:nvSpPr>
        <p:spPr>
          <a:xfrm>
            <a:off x="313076" y="192554"/>
            <a:ext cx="5438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1</a:t>
            </a:r>
            <a:r>
              <a:rPr lang="fr-FR" baseline="30000" dirty="0" smtClean="0">
                <a:solidFill>
                  <a:schemeClr val="bg1"/>
                </a:solidFill>
              </a:rPr>
              <a:t>ère</a:t>
            </a:r>
            <a:r>
              <a:rPr lang="fr-FR" dirty="0" smtClean="0">
                <a:solidFill>
                  <a:schemeClr val="bg1"/>
                </a:solidFill>
              </a:rPr>
              <a:t>  phase : sans les caches.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Combien y-a-t-il de fusées en tout ? Où sont-elles ?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11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3680" flipH="1">
            <a:off x="250225" y="689999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20234" y="5244903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3680" flipH="1">
            <a:off x="1884713" y="1030345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3680" flipH="1">
            <a:off x="8011278" y="1858093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3680" flipH="1">
            <a:off x="739234" y="1924493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3680" flipH="1">
            <a:off x="10661305" y="332584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3680" flipH="1">
            <a:off x="7965224" y="313182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3680" flipH="1">
            <a:off x="3765548" y="776410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3680" flipH="1">
            <a:off x="2923856" y="1892770"/>
            <a:ext cx="752076" cy="1315106"/>
          </a:xfrm>
          <a:prstGeom prst="rect">
            <a:avLst/>
          </a:prstGeom>
        </p:spPr>
      </p:pic>
      <p:sp>
        <p:nvSpPr>
          <p:cNvPr id="42" name="ZoneTexte 41"/>
          <p:cNvSpPr txBox="1"/>
          <p:nvPr/>
        </p:nvSpPr>
        <p:spPr>
          <a:xfrm>
            <a:off x="313076" y="192554"/>
            <a:ext cx="5438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1</a:t>
            </a:r>
            <a:r>
              <a:rPr lang="fr-FR" baseline="30000" dirty="0" smtClean="0">
                <a:solidFill>
                  <a:schemeClr val="bg1"/>
                </a:solidFill>
              </a:rPr>
              <a:t>ère</a:t>
            </a:r>
            <a:r>
              <a:rPr lang="fr-FR" dirty="0" smtClean="0">
                <a:solidFill>
                  <a:schemeClr val="bg1"/>
                </a:solidFill>
              </a:rPr>
              <a:t>  phase : sans les caches.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Combien y-a-t-il de fusées en tout ? Où sont-elles ?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03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13171" flipH="1">
            <a:off x="2060" y="806733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20234" y="5244903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13171" flipH="1">
            <a:off x="2008911" y="1135890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3597" y="5262535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13171" flipH="1">
            <a:off x="949089" y="2137495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93624" y="3737026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97543" y="3717624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13171" flipH="1">
            <a:off x="4015840" y="889106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13171" flipH="1">
            <a:off x="3456734" y="1843664"/>
            <a:ext cx="752076" cy="1315106"/>
          </a:xfrm>
          <a:prstGeom prst="rect">
            <a:avLst/>
          </a:prstGeom>
        </p:spPr>
      </p:pic>
      <p:sp>
        <p:nvSpPr>
          <p:cNvPr id="42" name="ZoneTexte 41"/>
          <p:cNvSpPr txBox="1"/>
          <p:nvPr/>
        </p:nvSpPr>
        <p:spPr>
          <a:xfrm>
            <a:off x="313076" y="192554"/>
            <a:ext cx="5438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1</a:t>
            </a:r>
            <a:r>
              <a:rPr lang="fr-FR" baseline="30000" dirty="0" smtClean="0">
                <a:solidFill>
                  <a:schemeClr val="bg1"/>
                </a:solidFill>
              </a:rPr>
              <a:t>ère</a:t>
            </a:r>
            <a:r>
              <a:rPr lang="fr-FR" dirty="0" smtClean="0">
                <a:solidFill>
                  <a:schemeClr val="bg1"/>
                </a:solidFill>
              </a:rPr>
              <a:t>  phase : sans les caches.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Combien y-a-t-il de fusées en tout ? Où sont-elles ?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17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0204" flipH="1">
            <a:off x="21734" y="732452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10383621" y="1946185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0204" flipH="1">
            <a:off x="1480419" y="1136069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7606984" y="1963817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0204" flipH="1">
            <a:off x="334940" y="2030217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10257011" y="438308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7560930" y="418906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0204" flipH="1">
            <a:off x="2976539" y="655954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0204" flipH="1">
            <a:off x="2519562" y="1998494"/>
            <a:ext cx="752076" cy="1315106"/>
          </a:xfrm>
          <a:prstGeom prst="rect">
            <a:avLst/>
          </a:prstGeom>
        </p:spPr>
      </p:pic>
      <p:sp>
        <p:nvSpPr>
          <p:cNvPr id="42" name="ZoneTexte 41"/>
          <p:cNvSpPr txBox="1"/>
          <p:nvPr/>
        </p:nvSpPr>
        <p:spPr>
          <a:xfrm>
            <a:off x="313076" y="192554"/>
            <a:ext cx="5438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1</a:t>
            </a:r>
            <a:r>
              <a:rPr lang="fr-FR" baseline="30000" dirty="0" smtClean="0">
                <a:solidFill>
                  <a:schemeClr val="bg1"/>
                </a:solidFill>
              </a:rPr>
              <a:t>ère</a:t>
            </a:r>
            <a:r>
              <a:rPr lang="fr-FR" dirty="0" smtClean="0">
                <a:solidFill>
                  <a:schemeClr val="bg1"/>
                </a:solidFill>
              </a:rPr>
              <a:t>  phase : sans les caches.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Combien y-a-t-il de fusées en tout ? Où sont-elles ?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16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026" y="3695700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20234" y="5244903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17032" y="4434787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3597" y="5262535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1553" y="5328935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93624" y="3737026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16172" flipH="1">
            <a:off x="8246245" y="838885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97405" y="3700810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6175" y="5297212"/>
            <a:ext cx="752076" cy="1315106"/>
          </a:xfrm>
          <a:prstGeom prst="rect">
            <a:avLst/>
          </a:prstGeom>
        </p:spPr>
      </p:pic>
      <p:sp>
        <p:nvSpPr>
          <p:cNvPr id="42" name="ZoneTexte 41"/>
          <p:cNvSpPr txBox="1"/>
          <p:nvPr/>
        </p:nvSpPr>
        <p:spPr>
          <a:xfrm>
            <a:off x="313076" y="192554"/>
            <a:ext cx="5438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1</a:t>
            </a:r>
            <a:r>
              <a:rPr lang="fr-FR" baseline="30000" dirty="0" smtClean="0">
                <a:solidFill>
                  <a:schemeClr val="bg1"/>
                </a:solidFill>
              </a:rPr>
              <a:t>ère</a:t>
            </a:r>
            <a:r>
              <a:rPr lang="fr-FR" dirty="0" smtClean="0">
                <a:solidFill>
                  <a:schemeClr val="bg1"/>
                </a:solidFill>
              </a:rPr>
              <a:t>  phase : sans les caches.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Combien y-a-t-il de fusées en tout ? Où sont-elles ?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43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4686300"/>
            <a:ext cx="13716000" cy="11753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95550" y="3524250"/>
            <a:ext cx="400050" cy="342900"/>
          </a:xfrm>
          <a:prstGeom prst="rect">
            <a:avLst/>
          </a:prstGeom>
          <a:solidFill>
            <a:srgbClr val="CCCCCC"/>
          </a:solidFill>
          <a:ln>
            <a:solidFill>
              <a:srgbClr val="B3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CCCC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77616" y="-1962150"/>
            <a:ext cx="12066784" cy="9163050"/>
            <a:chOff x="277616" y="-1962150"/>
            <a:chExt cx="12066784" cy="9163050"/>
          </a:xfrm>
        </p:grpSpPr>
        <p:sp>
          <p:nvSpPr>
            <p:cNvPr id="7" name="Rectangle 6"/>
            <p:cNvSpPr/>
            <p:nvPr/>
          </p:nvSpPr>
          <p:spPr>
            <a:xfrm>
              <a:off x="9753600" y="-1962150"/>
              <a:ext cx="2590800" cy="3714750"/>
            </a:xfrm>
            <a:prstGeom prst="rect">
              <a:avLst/>
            </a:prstGeom>
            <a:solidFill>
              <a:srgbClr val="131821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151A25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57400" y="38100"/>
              <a:ext cx="3752850" cy="3486150"/>
            </a:xfrm>
            <a:custGeom>
              <a:avLst/>
              <a:gdLst>
                <a:gd name="connsiteX0" fmla="*/ 342900 w 3752850"/>
                <a:gd name="connsiteY0" fmla="*/ 3486150 h 3486150"/>
                <a:gd name="connsiteX1" fmla="*/ 342900 w 3752850"/>
                <a:gd name="connsiteY1" fmla="*/ 3486150 h 3486150"/>
                <a:gd name="connsiteX2" fmla="*/ 514350 w 3752850"/>
                <a:gd name="connsiteY2" fmla="*/ 3467100 h 3486150"/>
                <a:gd name="connsiteX3" fmla="*/ 685800 w 3752850"/>
                <a:gd name="connsiteY3" fmla="*/ 3409950 h 3486150"/>
                <a:gd name="connsiteX4" fmla="*/ 762000 w 3752850"/>
                <a:gd name="connsiteY4" fmla="*/ 3390900 h 3486150"/>
                <a:gd name="connsiteX5" fmla="*/ 819150 w 3752850"/>
                <a:gd name="connsiteY5" fmla="*/ 3371850 h 3486150"/>
                <a:gd name="connsiteX6" fmla="*/ 914400 w 3752850"/>
                <a:gd name="connsiteY6" fmla="*/ 3352800 h 3486150"/>
                <a:gd name="connsiteX7" fmla="*/ 1028700 w 3752850"/>
                <a:gd name="connsiteY7" fmla="*/ 3314700 h 3486150"/>
                <a:gd name="connsiteX8" fmla="*/ 1085850 w 3752850"/>
                <a:gd name="connsiteY8" fmla="*/ 3295650 h 3486150"/>
                <a:gd name="connsiteX9" fmla="*/ 1181100 w 3752850"/>
                <a:gd name="connsiteY9" fmla="*/ 3276600 h 3486150"/>
                <a:gd name="connsiteX10" fmla="*/ 1238250 w 3752850"/>
                <a:gd name="connsiteY10" fmla="*/ 3257550 h 3486150"/>
                <a:gd name="connsiteX11" fmla="*/ 2000250 w 3752850"/>
                <a:gd name="connsiteY11" fmla="*/ 3238500 h 3486150"/>
                <a:gd name="connsiteX12" fmla="*/ 2343150 w 3752850"/>
                <a:gd name="connsiteY12" fmla="*/ 3219450 h 3486150"/>
                <a:gd name="connsiteX13" fmla="*/ 2419350 w 3752850"/>
                <a:gd name="connsiteY13" fmla="*/ 3200400 h 3486150"/>
                <a:gd name="connsiteX14" fmla="*/ 3162300 w 3752850"/>
                <a:gd name="connsiteY14" fmla="*/ 3219450 h 3486150"/>
                <a:gd name="connsiteX15" fmla="*/ 3524250 w 3752850"/>
                <a:gd name="connsiteY15" fmla="*/ 3257550 h 3486150"/>
                <a:gd name="connsiteX16" fmla="*/ 3657600 w 3752850"/>
                <a:gd name="connsiteY16" fmla="*/ 3238500 h 3486150"/>
                <a:gd name="connsiteX17" fmla="*/ 3695700 w 3752850"/>
                <a:gd name="connsiteY17" fmla="*/ 3143250 h 3486150"/>
                <a:gd name="connsiteX18" fmla="*/ 3752850 w 3752850"/>
                <a:gd name="connsiteY18" fmla="*/ 3028950 h 3486150"/>
                <a:gd name="connsiteX19" fmla="*/ 3733800 w 3752850"/>
                <a:gd name="connsiteY19" fmla="*/ 2686050 h 3486150"/>
                <a:gd name="connsiteX20" fmla="*/ 3714750 w 3752850"/>
                <a:gd name="connsiteY20" fmla="*/ 2381250 h 3486150"/>
                <a:gd name="connsiteX21" fmla="*/ 3657600 w 3752850"/>
                <a:gd name="connsiteY21" fmla="*/ 1866900 h 3486150"/>
                <a:gd name="connsiteX22" fmla="*/ 3600450 w 3752850"/>
                <a:gd name="connsiteY22" fmla="*/ 1676400 h 3486150"/>
                <a:gd name="connsiteX23" fmla="*/ 3543300 w 3752850"/>
                <a:gd name="connsiteY23" fmla="*/ 1543050 h 3486150"/>
                <a:gd name="connsiteX24" fmla="*/ 3371850 w 3752850"/>
                <a:gd name="connsiteY24" fmla="*/ 1276350 h 3486150"/>
                <a:gd name="connsiteX25" fmla="*/ 3295650 w 3752850"/>
                <a:gd name="connsiteY25" fmla="*/ 1123950 h 3486150"/>
                <a:gd name="connsiteX26" fmla="*/ 3257550 w 3752850"/>
                <a:gd name="connsiteY26" fmla="*/ 1028700 h 3486150"/>
                <a:gd name="connsiteX27" fmla="*/ 3143250 w 3752850"/>
                <a:gd name="connsiteY27" fmla="*/ 876300 h 3486150"/>
                <a:gd name="connsiteX28" fmla="*/ 3028950 w 3752850"/>
                <a:gd name="connsiteY28" fmla="*/ 704850 h 3486150"/>
                <a:gd name="connsiteX29" fmla="*/ 2990850 w 3752850"/>
                <a:gd name="connsiteY29" fmla="*/ 609600 h 3486150"/>
                <a:gd name="connsiteX30" fmla="*/ 2952750 w 3752850"/>
                <a:gd name="connsiteY30" fmla="*/ 495300 h 3486150"/>
                <a:gd name="connsiteX31" fmla="*/ 2895600 w 3752850"/>
                <a:gd name="connsiteY31" fmla="*/ 438150 h 3486150"/>
                <a:gd name="connsiteX32" fmla="*/ 2819400 w 3752850"/>
                <a:gd name="connsiteY32" fmla="*/ 285750 h 3486150"/>
                <a:gd name="connsiteX33" fmla="*/ 2800350 w 3752850"/>
                <a:gd name="connsiteY33" fmla="*/ 228600 h 3486150"/>
                <a:gd name="connsiteX34" fmla="*/ 2743200 w 3752850"/>
                <a:gd name="connsiteY34" fmla="*/ 190500 h 3486150"/>
                <a:gd name="connsiteX35" fmla="*/ 2667000 w 3752850"/>
                <a:gd name="connsiteY35" fmla="*/ 76200 h 3486150"/>
                <a:gd name="connsiteX36" fmla="*/ 2609850 w 3752850"/>
                <a:gd name="connsiteY36" fmla="*/ 57150 h 3486150"/>
                <a:gd name="connsiteX37" fmla="*/ 2552700 w 3752850"/>
                <a:gd name="connsiteY37" fmla="*/ 19050 h 3486150"/>
                <a:gd name="connsiteX38" fmla="*/ 2362200 w 3752850"/>
                <a:gd name="connsiteY38" fmla="*/ 0 h 3486150"/>
                <a:gd name="connsiteX39" fmla="*/ 1524000 w 3752850"/>
                <a:gd name="connsiteY39" fmla="*/ 19050 h 3486150"/>
                <a:gd name="connsiteX40" fmla="*/ 1466850 w 3752850"/>
                <a:gd name="connsiteY40" fmla="*/ 57150 h 3486150"/>
                <a:gd name="connsiteX41" fmla="*/ 1295400 w 3752850"/>
                <a:gd name="connsiteY41" fmla="*/ 114300 h 3486150"/>
                <a:gd name="connsiteX42" fmla="*/ 1238250 w 3752850"/>
                <a:gd name="connsiteY42" fmla="*/ 152400 h 3486150"/>
                <a:gd name="connsiteX43" fmla="*/ 1181100 w 3752850"/>
                <a:gd name="connsiteY43" fmla="*/ 171450 h 3486150"/>
                <a:gd name="connsiteX44" fmla="*/ 1104900 w 3752850"/>
                <a:gd name="connsiteY44" fmla="*/ 228600 h 3486150"/>
                <a:gd name="connsiteX45" fmla="*/ 933450 w 3752850"/>
                <a:gd name="connsiteY45" fmla="*/ 323850 h 3486150"/>
                <a:gd name="connsiteX46" fmla="*/ 781050 w 3752850"/>
                <a:gd name="connsiteY46" fmla="*/ 476250 h 3486150"/>
                <a:gd name="connsiteX47" fmla="*/ 609600 w 3752850"/>
                <a:gd name="connsiteY47" fmla="*/ 609600 h 3486150"/>
                <a:gd name="connsiteX48" fmla="*/ 476250 w 3752850"/>
                <a:gd name="connsiteY48" fmla="*/ 762000 h 3486150"/>
                <a:gd name="connsiteX49" fmla="*/ 438150 w 3752850"/>
                <a:gd name="connsiteY49" fmla="*/ 819150 h 3486150"/>
                <a:gd name="connsiteX50" fmla="*/ 361950 w 3752850"/>
                <a:gd name="connsiteY50" fmla="*/ 895350 h 3486150"/>
                <a:gd name="connsiteX51" fmla="*/ 323850 w 3752850"/>
                <a:gd name="connsiteY51" fmla="*/ 971550 h 3486150"/>
                <a:gd name="connsiteX52" fmla="*/ 285750 w 3752850"/>
                <a:gd name="connsiteY52" fmla="*/ 1028700 h 3486150"/>
                <a:gd name="connsiteX53" fmla="*/ 247650 w 3752850"/>
                <a:gd name="connsiteY53" fmla="*/ 1143000 h 3486150"/>
                <a:gd name="connsiteX54" fmla="*/ 190500 w 3752850"/>
                <a:gd name="connsiteY54" fmla="*/ 1238250 h 3486150"/>
                <a:gd name="connsiteX55" fmla="*/ 114300 w 3752850"/>
                <a:gd name="connsiteY55" fmla="*/ 1371600 h 3486150"/>
                <a:gd name="connsiteX56" fmla="*/ 76200 w 3752850"/>
                <a:gd name="connsiteY56" fmla="*/ 1543050 h 3486150"/>
                <a:gd name="connsiteX57" fmla="*/ 57150 w 3752850"/>
                <a:gd name="connsiteY57" fmla="*/ 1638300 h 3486150"/>
                <a:gd name="connsiteX58" fmla="*/ 19050 w 3752850"/>
                <a:gd name="connsiteY58" fmla="*/ 2952750 h 3486150"/>
                <a:gd name="connsiteX59" fmla="*/ 0 w 3752850"/>
                <a:gd name="connsiteY59" fmla="*/ 3009900 h 3486150"/>
                <a:gd name="connsiteX60" fmla="*/ 57150 w 3752850"/>
                <a:gd name="connsiteY60" fmla="*/ 3257550 h 3486150"/>
                <a:gd name="connsiteX61" fmla="*/ 114300 w 3752850"/>
                <a:gd name="connsiteY61" fmla="*/ 3276600 h 3486150"/>
                <a:gd name="connsiteX62" fmla="*/ 190500 w 3752850"/>
                <a:gd name="connsiteY62" fmla="*/ 3371850 h 3486150"/>
                <a:gd name="connsiteX63" fmla="*/ 285750 w 3752850"/>
                <a:gd name="connsiteY63" fmla="*/ 3467100 h 3486150"/>
                <a:gd name="connsiteX64" fmla="*/ 419100 w 3752850"/>
                <a:gd name="connsiteY64" fmla="*/ 3467100 h 348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752850" h="3486150">
                  <a:moveTo>
                    <a:pt x="342900" y="3486150"/>
                  </a:moveTo>
                  <a:lnTo>
                    <a:pt x="342900" y="3486150"/>
                  </a:lnTo>
                  <a:cubicBezTo>
                    <a:pt x="400050" y="3479800"/>
                    <a:pt x="457965" y="3478377"/>
                    <a:pt x="514350" y="3467100"/>
                  </a:cubicBezTo>
                  <a:cubicBezTo>
                    <a:pt x="609600" y="3448050"/>
                    <a:pt x="609600" y="3429000"/>
                    <a:pt x="685800" y="3409950"/>
                  </a:cubicBezTo>
                  <a:cubicBezTo>
                    <a:pt x="711200" y="3403600"/>
                    <a:pt x="736826" y="3398093"/>
                    <a:pt x="762000" y="3390900"/>
                  </a:cubicBezTo>
                  <a:cubicBezTo>
                    <a:pt x="781308" y="3385383"/>
                    <a:pt x="799669" y="3376720"/>
                    <a:pt x="819150" y="3371850"/>
                  </a:cubicBezTo>
                  <a:cubicBezTo>
                    <a:pt x="850562" y="3363997"/>
                    <a:pt x="883162" y="3361319"/>
                    <a:pt x="914400" y="3352800"/>
                  </a:cubicBezTo>
                  <a:cubicBezTo>
                    <a:pt x="953146" y="3342233"/>
                    <a:pt x="990600" y="3327400"/>
                    <a:pt x="1028700" y="3314700"/>
                  </a:cubicBezTo>
                  <a:cubicBezTo>
                    <a:pt x="1047750" y="3308350"/>
                    <a:pt x="1066159" y="3299588"/>
                    <a:pt x="1085850" y="3295650"/>
                  </a:cubicBezTo>
                  <a:cubicBezTo>
                    <a:pt x="1117600" y="3289300"/>
                    <a:pt x="1149688" y="3284453"/>
                    <a:pt x="1181100" y="3276600"/>
                  </a:cubicBezTo>
                  <a:cubicBezTo>
                    <a:pt x="1200581" y="3271730"/>
                    <a:pt x="1218191" y="3258483"/>
                    <a:pt x="1238250" y="3257550"/>
                  </a:cubicBezTo>
                  <a:cubicBezTo>
                    <a:pt x="1492055" y="3245745"/>
                    <a:pt x="1746250" y="3244850"/>
                    <a:pt x="2000250" y="3238500"/>
                  </a:cubicBezTo>
                  <a:cubicBezTo>
                    <a:pt x="2114550" y="3232150"/>
                    <a:pt x="2229144" y="3229814"/>
                    <a:pt x="2343150" y="3219450"/>
                  </a:cubicBezTo>
                  <a:cubicBezTo>
                    <a:pt x="2369224" y="3217080"/>
                    <a:pt x="2393168" y="3200400"/>
                    <a:pt x="2419350" y="3200400"/>
                  </a:cubicBezTo>
                  <a:cubicBezTo>
                    <a:pt x="2667081" y="3200400"/>
                    <a:pt x="2914650" y="3213100"/>
                    <a:pt x="3162300" y="3219450"/>
                  </a:cubicBezTo>
                  <a:cubicBezTo>
                    <a:pt x="3306152" y="3248220"/>
                    <a:pt x="3332038" y="3257550"/>
                    <a:pt x="3524250" y="3257550"/>
                  </a:cubicBezTo>
                  <a:cubicBezTo>
                    <a:pt x="3569151" y="3257550"/>
                    <a:pt x="3613150" y="3244850"/>
                    <a:pt x="3657600" y="3238500"/>
                  </a:cubicBezTo>
                  <a:cubicBezTo>
                    <a:pt x="3670300" y="3206750"/>
                    <a:pt x="3680407" y="3173836"/>
                    <a:pt x="3695700" y="3143250"/>
                  </a:cubicBezTo>
                  <a:cubicBezTo>
                    <a:pt x="3769558" y="2995534"/>
                    <a:pt x="3704967" y="3172598"/>
                    <a:pt x="3752850" y="3028950"/>
                  </a:cubicBezTo>
                  <a:cubicBezTo>
                    <a:pt x="3746500" y="2914650"/>
                    <a:pt x="3740522" y="2800329"/>
                    <a:pt x="3733800" y="2686050"/>
                  </a:cubicBezTo>
                  <a:cubicBezTo>
                    <a:pt x="3727822" y="2584427"/>
                    <a:pt x="3719964" y="2482915"/>
                    <a:pt x="3714750" y="2381250"/>
                  </a:cubicBezTo>
                  <a:cubicBezTo>
                    <a:pt x="3690410" y="1906615"/>
                    <a:pt x="3761865" y="2075431"/>
                    <a:pt x="3657600" y="1866900"/>
                  </a:cubicBezTo>
                  <a:cubicBezTo>
                    <a:pt x="3627034" y="1683507"/>
                    <a:pt x="3660858" y="1817352"/>
                    <a:pt x="3600450" y="1676400"/>
                  </a:cubicBezTo>
                  <a:cubicBezTo>
                    <a:pt x="3563663" y="1590563"/>
                    <a:pt x="3602764" y="1639680"/>
                    <a:pt x="3543300" y="1543050"/>
                  </a:cubicBezTo>
                  <a:cubicBezTo>
                    <a:pt x="3476631" y="1434713"/>
                    <a:pt x="3427590" y="1379867"/>
                    <a:pt x="3371850" y="1276350"/>
                  </a:cubicBezTo>
                  <a:cubicBezTo>
                    <a:pt x="3344923" y="1226343"/>
                    <a:pt x="3316744" y="1176684"/>
                    <a:pt x="3295650" y="1123950"/>
                  </a:cubicBezTo>
                  <a:cubicBezTo>
                    <a:pt x="3282950" y="1092200"/>
                    <a:pt x="3275472" y="1057823"/>
                    <a:pt x="3257550" y="1028700"/>
                  </a:cubicBezTo>
                  <a:cubicBezTo>
                    <a:pt x="3224270" y="974620"/>
                    <a:pt x="3171648" y="933096"/>
                    <a:pt x="3143250" y="876300"/>
                  </a:cubicBezTo>
                  <a:cubicBezTo>
                    <a:pt x="3074052" y="737903"/>
                    <a:pt x="3116221" y="792121"/>
                    <a:pt x="3028950" y="704850"/>
                  </a:cubicBezTo>
                  <a:cubicBezTo>
                    <a:pt x="3016250" y="673100"/>
                    <a:pt x="3002536" y="641737"/>
                    <a:pt x="2990850" y="609600"/>
                  </a:cubicBezTo>
                  <a:cubicBezTo>
                    <a:pt x="2977125" y="571857"/>
                    <a:pt x="2972254" y="530407"/>
                    <a:pt x="2952750" y="495300"/>
                  </a:cubicBezTo>
                  <a:cubicBezTo>
                    <a:pt x="2939666" y="471750"/>
                    <a:pt x="2910064" y="460879"/>
                    <a:pt x="2895600" y="438150"/>
                  </a:cubicBezTo>
                  <a:cubicBezTo>
                    <a:pt x="2865108" y="390233"/>
                    <a:pt x="2837361" y="339632"/>
                    <a:pt x="2819400" y="285750"/>
                  </a:cubicBezTo>
                  <a:cubicBezTo>
                    <a:pt x="2813050" y="266700"/>
                    <a:pt x="2812894" y="244280"/>
                    <a:pt x="2800350" y="228600"/>
                  </a:cubicBezTo>
                  <a:cubicBezTo>
                    <a:pt x="2786047" y="210722"/>
                    <a:pt x="2762250" y="203200"/>
                    <a:pt x="2743200" y="190500"/>
                  </a:cubicBezTo>
                  <a:cubicBezTo>
                    <a:pt x="2717800" y="152400"/>
                    <a:pt x="2710441" y="90680"/>
                    <a:pt x="2667000" y="76200"/>
                  </a:cubicBezTo>
                  <a:cubicBezTo>
                    <a:pt x="2647950" y="69850"/>
                    <a:pt x="2627811" y="66130"/>
                    <a:pt x="2609850" y="57150"/>
                  </a:cubicBezTo>
                  <a:cubicBezTo>
                    <a:pt x="2589372" y="46911"/>
                    <a:pt x="2575009" y="24198"/>
                    <a:pt x="2552700" y="19050"/>
                  </a:cubicBezTo>
                  <a:cubicBezTo>
                    <a:pt x="2490518" y="4700"/>
                    <a:pt x="2425700" y="6350"/>
                    <a:pt x="2362200" y="0"/>
                  </a:cubicBezTo>
                  <a:cubicBezTo>
                    <a:pt x="2082800" y="6350"/>
                    <a:pt x="1802905" y="1248"/>
                    <a:pt x="1524000" y="19050"/>
                  </a:cubicBezTo>
                  <a:cubicBezTo>
                    <a:pt x="1501151" y="20508"/>
                    <a:pt x="1487328" y="46911"/>
                    <a:pt x="1466850" y="57150"/>
                  </a:cubicBezTo>
                  <a:cubicBezTo>
                    <a:pt x="1395115" y="93018"/>
                    <a:pt x="1368159" y="96110"/>
                    <a:pt x="1295400" y="114300"/>
                  </a:cubicBezTo>
                  <a:cubicBezTo>
                    <a:pt x="1276350" y="127000"/>
                    <a:pt x="1258728" y="142161"/>
                    <a:pt x="1238250" y="152400"/>
                  </a:cubicBezTo>
                  <a:cubicBezTo>
                    <a:pt x="1220289" y="161380"/>
                    <a:pt x="1198535" y="161487"/>
                    <a:pt x="1181100" y="171450"/>
                  </a:cubicBezTo>
                  <a:cubicBezTo>
                    <a:pt x="1153533" y="187202"/>
                    <a:pt x="1132125" y="212265"/>
                    <a:pt x="1104900" y="228600"/>
                  </a:cubicBezTo>
                  <a:cubicBezTo>
                    <a:pt x="1061632" y="254561"/>
                    <a:pt x="976858" y="284388"/>
                    <a:pt x="933450" y="323850"/>
                  </a:cubicBezTo>
                  <a:cubicBezTo>
                    <a:pt x="880291" y="372176"/>
                    <a:pt x="840826" y="436399"/>
                    <a:pt x="781050" y="476250"/>
                  </a:cubicBezTo>
                  <a:cubicBezTo>
                    <a:pt x="720102" y="516882"/>
                    <a:pt x="660326" y="553801"/>
                    <a:pt x="609600" y="609600"/>
                  </a:cubicBezTo>
                  <a:cubicBezTo>
                    <a:pt x="438638" y="797658"/>
                    <a:pt x="612531" y="671146"/>
                    <a:pt x="476250" y="762000"/>
                  </a:cubicBezTo>
                  <a:cubicBezTo>
                    <a:pt x="463550" y="781050"/>
                    <a:pt x="453050" y="801767"/>
                    <a:pt x="438150" y="819150"/>
                  </a:cubicBezTo>
                  <a:cubicBezTo>
                    <a:pt x="414773" y="846423"/>
                    <a:pt x="383503" y="866613"/>
                    <a:pt x="361950" y="895350"/>
                  </a:cubicBezTo>
                  <a:cubicBezTo>
                    <a:pt x="344911" y="918068"/>
                    <a:pt x="337939" y="946894"/>
                    <a:pt x="323850" y="971550"/>
                  </a:cubicBezTo>
                  <a:cubicBezTo>
                    <a:pt x="312491" y="991429"/>
                    <a:pt x="295049" y="1007778"/>
                    <a:pt x="285750" y="1028700"/>
                  </a:cubicBezTo>
                  <a:cubicBezTo>
                    <a:pt x="269439" y="1065400"/>
                    <a:pt x="268313" y="1108562"/>
                    <a:pt x="247650" y="1143000"/>
                  </a:cubicBezTo>
                  <a:cubicBezTo>
                    <a:pt x="228600" y="1174750"/>
                    <a:pt x="208482" y="1205883"/>
                    <a:pt x="190500" y="1238250"/>
                  </a:cubicBezTo>
                  <a:cubicBezTo>
                    <a:pt x="109935" y="1383267"/>
                    <a:pt x="194134" y="1251849"/>
                    <a:pt x="114300" y="1371600"/>
                  </a:cubicBezTo>
                  <a:cubicBezTo>
                    <a:pt x="56845" y="1658877"/>
                    <a:pt x="130006" y="1300923"/>
                    <a:pt x="76200" y="1543050"/>
                  </a:cubicBezTo>
                  <a:cubicBezTo>
                    <a:pt x="69176" y="1574658"/>
                    <a:pt x="63500" y="1606550"/>
                    <a:pt x="57150" y="1638300"/>
                  </a:cubicBezTo>
                  <a:cubicBezTo>
                    <a:pt x="54264" y="1753748"/>
                    <a:pt x="31794" y="2748838"/>
                    <a:pt x="19050" y="2952750"/>
                  </a:cubicBezTo>
                  <a:cubicBezTo>
                    <a:pt x="17797" y="2972791"/>
                    <a:pt x="6350" y="2990850"/>
                    <a:pt x="0" y="3009900"/>
                  </a:cubicBezTo>
                  <a:cubicBezTo>
                    <a:pt x="1341" y="3019285"/>
                    <a:pt x="25771" y="3247090"/>
                    <a:pt x="57150" y="3257550"/>
                  </a:cubicBezTo>
                  <a:lnTo>
                    <a:pt x="114300" y="3276600"/>
                  </a:lnTo>
                  <a:cubicBezTo>
                    <a:pt x="151386" y="3387859"/>
                    <a:pt x="104332" y="3285682"/>
                    <a:pt x="190500" y="3371850"/>
                  </a:cubicBezTo>
                  <a:cubicBezTo>
                    <a:pt x="228600" y="3409950"/>
                    <a:pt x="222250" y="3454400"/>
                    <a:pt x="285750" y="3467100"/>
                  </a:cubicBezTo>
                  <a:cubicBezTo>
                    <a:pt x="329337" y="3475817"/>
                    <a:pt x="374650" y="3467100"/>
                    <a:pt x="419100" y="3467100"/>
                  </a:cubicBezTo>
                </a:path>
              </a:pathLst>
            </a:custGeom>
            <a:solidFill>
              <a:srgbClr val="151A25"/>
            </a:solidFill>
            <a:ln>
              <a:solidFill>
                <a:srgbClr val="151A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752600" y="3257550"/>
              <a:ext cx="5372100" cy="3943350"/>
            </a:xfrm>
            <a:custGeom>
              <a:avLst/>
              <a:gdLst>
                <a:gd name="connsiteX0" fmla="*/ 476250 w 5372100"/>
                <a:gd name="connsiteY0" fmla="*/ 323850 h 3943350"/>
                <a:gd name="connsiteX1" fmla="*/ 476250 w 5372100"/>
                <a:gd name="connsiteY1" fmla="*/ 323850 h 3943350"/>
                <a:gd name="connsiteX2" fmla="*/ 762000 w 5372100"/>
                <a:gd name="connsiteY2" fmla="*/ 304800 h 3943350"/>
                <a:gd name="connsiteX3" fmla="*/ 876300 w 5372100"/>
                <a:gd name="connsiteY3" fmla="*/ 266700 h 3943350"/>
                <a:gd name="connsiteX4" fmla="*/ 933450 w 5372100"/>
                <a:gd name="connsiteY4" fmla="*/ 247650 h 3943350"/>
                <a:gd name="connsiteX5" fmla="*/ 990600 w 5372100"/>
                <a:gd name="connsiteY5" fmla="*/ 228600 h 3943350"/>
                <a:gd name="connsiteX6" fmla="*/ 1047750 w 5372100"/>
                <a:gd name="connsiteY6" fmla="*/ 190500 h 3943350"/>
                <a:gd name="connsiteX7" fmla="*/ 1162050 w 5372100"/>
                <a:gd name="connsiteY7" fmla="*/ 171450 h 3943350"/>
                <a:gd name="connsiteX8" fmla="*/ 1257300 w 5372100"/>
                <a:gd name="connsiteY8" fmla="*/ 152400 h 3943350"/>
                <a:gd name="connsiteX9" fmla="*/ 1371600 w 5372100"/>
                <a:gd name="connsiteY9" fmla="*/ 133350 h 3943350"/>
                <a:gd name="connsiteX10" fmla="*/ 1485900 w 5372100"/>
                <a:gd name="connsiteY10" fmla="*/ 95250 h 3943350"/>
                <a:gd name="connsiteX11" fmla="*/ 1543050 w 5372100"/>
                <a:gd name="connsiteY11" fmla="*/ 38100 h 3943350"/>
                <a:gd name="connsiteX12" fmla="*/ 2000250 w 5372100"/>
                <a:gd name="connsiteY12" fmla="*/ 19050 h 3943350"/>
                <a:gd name="connsiteX13" fmla="*/ 2819400 w 5372100"/>
                <a:gd name="connsiteY13" fmla="*/ 0 h 3943350"/>
                <a:gd name="connsiteX14" fmla="*/ 3467100 w 5372100"/>
                <a:gd name="connsiteY14" fmla="*/ 19050 h 3943350"/>
                <a:gd name="connsiteX15" fmla="*/ 3524250 w 5372100"/>
                <a:gd name="connsiteY15" fmla="*/ 38100 h 3943350"/>
                <a:gd name="connsiteX16" fmla="*/ 3562350 w 5372100"/>
                <a:gd name="connsiteY16" fmla="*/ 152400 h 3943350"/>
                <a:gd name="connsiteX17" fmla="*/ 3619500 w 5372100"/>
                <a:gd name="connsiteY17" fmla="*/ 266700 h 3943350"/>
                <a:gd name="connsiteX18" fmla="*/ 3638550 w 5372100"/>
                <a:gd name="connsiteY18" fmla="*/ 323850 h 3943350"/>
                <a:gd name="connsiteX19" fmla="*/ 3695700 w 5372100"/>
                <a:gd name="connsiteY19" fmla="*/ 361950 h 3943350"/>
                <a:gd name="connsiteX20" fmla="*/ 3771900 w 5372100"/>
                <a:gd name="connsiteY20" fmla="*/ 457200 h 3943350"/>
                <a:gd name="connsiteX21" fmla="*/ 3810000 w 5372100"/>
                <a:gd name="connsiteY21" fmla="*/ 571500 h 3943350"/>
                <a:gd name="connsiteX22" fmla="*/ 3829050 w 5372100"/>
                <a:gd name="connsiteY22" fmla="*/ 628650 h 3943350"/>
                <a:gd name="connsiteX23" fmla="*/ 4019550 w 5372100"/>
                <a:gd name="connsiteY23" fmla="*/ 857250 h 3943350"/>
                <a:gd name="connsiteX24" fmla="*/ 4076700 w 5372100"/>
                <a:gd name="connsiteY24" fmla="*/ 876300 h 3943350"/>
                <a:gd name="connsiteX25" fmla="*/ 4248150 w 5372100"/>
                <a:gd name="connsiteY25" fmla="*/ 971550 h 3943350"/>
                <a:gd name="connsiteX26" fmla="*/ 4362450 w 5372100"/>
                <a:gd name="connsiteY26" fmla="*/ 1047750 h 3943350"/>
                <a:gd name="connsiteX27" fmla="*/ 4495800 w 5372100"/>
                <a:gd name="connsiteY27" fmla="*/ 1143000 h 3943350"/>
                <a:gd name="connsiteX28" fmla="*/ 4572000 w 5372100"/>
                <a:gd name="connsiteY28" fmla="*/ 1181100 h 3943350"/>
                <a:gd name="connsiteX29" fmla="*/ 4629150 w 5372100"/>
                <a:gd name="connsiteY29" fmla="*/ 1219200 h 3943350"/>
                <a:gd name="connsiteX30" fmla="*/ 4705350 w 5372100"/>
                <a:gd name="connsiteY30" fmla="*/ 1257300 h 3943350"/>
                <a:gd name="connsiteX31" fmla="*/ 4819650 w 5372100"/>
                <a:gd name="connsiteY31" fmla="*/ 1333500 h 3943350"/>
                <a:gd name="connsiteX32" fmla="*/ 4895850 w 5372100"/>
                <a:gd name="connsiteY32" fmla="*/ 1352550 h 3943350"/>
                <a:gd name="connsiteX33" fmla="*/ 4914900 w 5372100"/>
                <a:gd name="connsiteY33" fmla="*/ 1409700 h 3943350"/>
                <a:gd name="connsiteX34" fmla="*/ 4972050 w 5372100"/>
                <a:gd name="connsiteY34" fmla="*/ 1466850 h 3943350"/>
                <a:gd name="connsiteX35" fmla="*/ 5010150 w 5372100"/>
                <a:gd name="connsiteY35" fmla="*/ 1524000 h 3943350"/>
                <a:gd name="connsiteX36" fmla="*/ 5048250 w 5372100"/>
                <a:gd name="connsiteY36" fmla="*/ 1676400 h 3943350"/>
                <a:gd name="connsiteX37" fmla="*/ 5105400 w 5372100"/>
                <a:gd name="connsiteY37" fmla="*/ 1847850 h 3943350"/>
                <a:gd name="connsiteX38" fmla="*/ 5124450 w 5372100"/>
                <a:gd name="connsiteY38" fmla="*/ 1905000 h 3943350"/>
                <a:gd name="connsiteX39" fmla="*/ 5143500 w 5372100"/>
                <a:gd name="connsiteY39" fmla="*/ 1962150 h 3943350"/>
                <a:gd name="connsiteX40" fmla="*/ 5181600 w 5372100"/>
                <a:gd name="connsiteY40" fmla="*/ 2019300 h 3943350"/>
                <a:gd name="connsiteX41" fmla="*/ 5219700 w 5372100"/>
                <a:gd name="connsiteY41" fmla="*/ 2095500 h 3943350"/>
                <a:gd name="connsiteX42" fmla="*/ 5276850 w 5372100"/>
                <a:gd name="connsiteY42" fmla="*/ 2171700 h 3943350"/>
                <a:gd name="connsiteX43" fmla="*/ 5334000 w 5372100"/>
                <a:gd name="connsiteY43" fmla="*/ 2305050 h 3943350"/>
                <a:gd name="connsiteX44" fmla="*/ 5372100 w 5372100"/>
                <a:gd name="connsiteY44" fmla="*/ 2438400 h 3943350"/>
                <a:gd name="connsiteX45" fmla="*/ 5353050 w 5372100"/>
                <a:gd name="connsiteY45" fmla="*/ 2876550 h 3943350"/>
                <a:gd name="connsiteX46" fmla="*/ 5334000 w 5372100"/>
                <a:gd name="connsiteY46" fmla="*/ 2933700 h 3943350"/>
                <a:gd name="connsiteX47" fmla="*/ 5276850 w 5372100"/>
                <a:gd name="connsiteY47" fmla="*/ 2952750 h 3943350"/>
                <a:gd name="connsiteX48" fmla="*/ 5219700 w 5372100"/>
                <a:gd name="connsiteY48" fmla="*/ 2990850 h 3943350"/>
                <a:gd name="connsiteX49" fmla="*/ 5124450 w 5372100"/>
                <a:gd name="connsiteY49" fmla="*/ 3009900 h 3943350"/>
                <a:gd name="connsiteX50" fmla="*/ 4895850 w 5372100"/>
                <a:gd name="connsiteY50" fmla="*/ 3067050 h 3943350"/>
                <a:gd name="connsiteX51" fmla="*/ 4762500 w 5372100"/>
                <a:gd name="connsiteY51" fmla="*/ 3105150 h 3943350"/>
                <a:gd name="connsiteX52" fmla="*/ 4248150 w 5372100"/>
                <a:gd name="connsiteY52" fmla="*/ 3086100 h 3943350"/>
                <a:gd name="connsiteX53" fmla="*/ 4152900 w 5372100"/>
                <a:gd name="connsiteY53" fmla="*/ 3048000 h 3943350"/>
                <a:gd name="connsiteX54" fmla="*/ 3981450 w 5372100"/>
                <a:gd name="connsiteY54" fmla="*/ 2933700 h 3943350"/>
                <a:gd name="connsiteX55" fmla="*/ 3924300 w 5372100"/>
                <a:gd name="connsiteY55" fmla="*/ 2857500 h 3943350"/>
                <a:gd name="connsiteX56" fmla="*/ 3752850 w 5372100"/>
                <a:gd name="connsiteY56" fmla="*/ 2705100 h 3943350"/>
                <a:gd name="connsiteX57" fmla="*/ 3695700 w 5372100"/>
                <a:gd name="connsiteY57" fmla="*/ 2686050 h 3943350"/>
                <a:gd name="connsiteX58" fmla="*/ 3619500 w 5372100"/>
                <a:gd name="connsiteY58" fmla="*/ 2628900 h 3943350"/>
                <a:gd name="connsiteX59" fmla="*/ 3562350 w 5372100"/>
                <a:gd name="connsiteY59" fmla="*/ 2667000 h 3943350"/>
                <a:gd name="connsiteX60" fmla="*/ 3543300 w 5372100"/>
                <a:gd name="connsiteY60" fmla="*/ 3352800 h 3943350"/>
                <a:gd name="connsiteX61" fmla="*/ 3524250 w 5372100"/>
                <a:gd name="connsiteY61" fmla="*/ 3409950 h 3943350"/>
                <a:gd name="connsiteX62" fmla="*/ 3505200 w 5372100"/>
                <a:gd name="connsiteY62" fmla="*/ 3524250 h 3943350"/>
                <a:gd name="connsiteX63" fmla="*/ 3486150 w 5372100"/>
                <a:gd name="connsiteY63" fmla="*/ 3581400 h 3943350"/>
                <a:gd name="connsiteX64" fmla="*/ 3448050 w 5372100"/>
                <a:gd name="connsiteY64" fmla="*/ 3733800 h 3943350"/>
                <a:gd name="connsiteX65" fmla="*/ 3371850 w 5372100"/>
                <a:gd name="connsiteY65" fmla="*/ 3848100 h 3943350"/>
                <a:gd name="connsiteX66" fmla="*/ 3333750 w 5372100"/>
                <a:gd name="connsiteY66" fmla="*/ 3905250 h 3943350"/>
                <a:gd name="connsiteX67" fmla="*/ 3181350 w 5372100"/>
                <a:gd name="connsiteY67" fmla="*/ 3943350 h 3943350"/>
                <a:gd name="connsiteX68" fmla="*/ 1962150 w 5372100"/>
                <a:gd name="connsiteY68" fmla="*/ 3924300 h 3943350"/>
                <a:gd name="connsiteX69" fmla="*/ 1847850 w 5372100"/>
                <a:gd name="connsiteY69" fmla="*/ 3905250 h 3943350"/>
                <a:gd name="connsiteX70" fmla="*/ 933450 w 5372100"/>
                <a:gd name="connsiteY70" fmla="*/ 3886200 h 3943350"/>
                <a:gd name="connsiteX71" fmla="*/ 857250 w 5372100"/>
                <a:gd name="connsiteY71" fmla="*/ 3867150 h 3943350"/>
                <a:gd name="connsiteX72" fmla="*/ 800100 w 5372100"/>
                <a:gd name="connsiteY72" fmla="*/ 3848100 h 3943350"/>
                <a:gd name="connsiteX73" fmla="*/ 762000 w 5372100"/>
                <a:gd name="connsiteY73" fmla="*/ 3733800 h 3943350"/>
                <a:gd name="connsiteX74" fmla="*/ 742950 w 5372100"/>
                <a:gd name="connsiteY74" fmla="*/ 3676650 h 3943350"/>
                <a:gd name="connsiteX75" fmla="*/ 666750 w 5372100"/>
                <a:gd name="connsiteY75" fmla="*/ 3067050 h 3943350"/>
                <a:gd name="connsiteX76" fmla="*/ 609600 w 5372100"/>
                <a:gd name="connsiteY76" fmla="*/ 3028950 h 3943350"/>
                <a:gd name="connsiteX77" fmla="*/ 571500 w 5372100"/>
                <a:gd name="connsiteY77" fmla="*/ 2971800 h 3943350"/>
                <a:gd name="connsiteX78" fmla="*/ 476250 w 5372100"/>
                <a:gd name="connsiteY78" fmla="*/ 2876550 h 3943350"/>
                <a:gd name="connsiteX79" fmla="*/ 457200 w 5372100"/>
                <a:gd name="connsiteY79" fmla="*/ 2800350 h 3943350"/>
                <a:gd name="connsiteX80" fmla="*/ 438150 w 5372100"/>
                <a:gd name="connsiteY80" fmla="*/ 2667000 h 3943350"/>
                <a:gd name="connsiteX81" fmla="*/ 361950 w 5372100"/>
                <a:gd name="connsiteY81" fmla="*/ 2686050 h 3943350"/>
                <a:gd name="connsiteX82" fmla="*/ 266700 w 5372100"/>
                <a:gd name="connsiteY82" fmla="*/ 2800350 h 3943350"/>
                <a:gd name="connsiteX83" fmla="*/ 247650 w 5372100"/>
                <a:gd name="connsiteY83" fmla="*/ 2857500 h 3943350"/>
                <a:gd name="connsiteX84" fmla="*/ 228600 w 5372100"/>
                <a:gd name="connsiteY84" fmla="*/ 3009900 h 3943350"/>
                <a:gd name="connsiteX85" fmla="*/ 209550 w 5372100"/>
                <a:gd name="connsiteY85" fmla="*/ 3067050 h 3943350"/>
                <a:gd name="connsiteX86" fmla="*/ 190500 w 5372100"/>
                <a:gd name="connsiteY86" fmla="*/ 2971800 h 3943350"/>
                <a:gd name="connsiteX87" fmla="*/ 171450 w 5372100"/>
                <a:gd name="connsiteY87" fmla="*/ 2800350 h 3943350"/>
                <a:gd name="connsiteX88" fmla="*/ 133350 w 5372100"/>
                <a:gd name="connsiteY88" fmla="*/ 2647950 h 3943350"/>
                <a:gd name="connsiteX89" fmla="*/ 114300 w 5372100"/>
                <a:gd name="connsiteY89" fmla="*/ 2457450 h 3943350"/>
                <a:gd name="connsiteX90" fmla="*/ 95250 w 5372100"/>
                <a:gd name="connsiteY90" fmla="*/ 1771650 h 3943350"/>
                <a:gd name="connsiteX91" fmla="*/ 57150 w 5372100"/>
                <a:gd name="connsiteY91" fmla="*/ 1657350 h 3943350"/>
                <a:gd name="connsiteX92" fmla="*/ 38100 w 5372100"/>
                <a:gd name="connsiteY92" fmla="*/ 1600200 h 3943350"/>
                <a:gd name="connsiteX93" fmla="*/ 19050 w 5372100"/>
                <a:gd name="connsiteY93" fmla="*/ 1352550 h 3943350"/>
                <a:gd name="connsiteX94" fmla="*/ 0 w 5372100"/>
                <a:gd name="connsiteY94" fmla="*/ 971550 h 3943350"/>
                <a:gd name="connsiteX95" fmla="*/ 19050 w 5372100"/>
                <a:gd name="connsiteY95" fmla="*/ 895350 h 3943350"/>
                <a:gd name="connsiteX96" fmla="*/ 76200 w 5372100"/>
                <a:gd name="connsiteY96" fmla="*/ 857250 h 3943350"/>
                <a:gd name="connsiteX97" fmla="*/ 114300 w 5372100"/>
                <a:gd name="connsiteY97" fmla="*/ 800100 h 3943350"/>
                <a:gd name="connsiteX98" fmla="*/ 190500 w 5372100"/>
                <a:gd name="connsiteY98" fmla="*/ 762000 h 3943350"/>
                <a:gd name="connsiteX99" fmla="*/ 266700 w 5372100"/>
                <a:gd name="connsiteY99" fmla="*/ 704850 h 3943350"/>
                <a:gd name="connsiteX100" fmla="*/ 381000 w 5372100"/>
                <a:gd name="connsiteY100" fmla="*/ 590550 h 3943350"/>
                <a:gd name="connsiteX101" fmla="*/ 457200 w 5372100"/>
                <a:gd name="connsiteY101" fmla="*/ 552450 h 3943350"/>
                <a:gd name="connsiteX102" fmla="*/ 609600 w 5372100"/>
                <a:gd name="connsiteY102" fmla="*/ 514350 h 3943350"/>
                <a:gd name="connsiteX103" fmla="*/ 704850 w 5372100"/>
                <a:gd name="connsiteY103" fmla="*/ 476250 h 3943350"/>
                <a:gd name="connsiteX104" fmla="*/ 876300 w 5372100"/>
                <a:gd name="connsiteY104" fmla="*/ 400050 h 3943350"/>
                <a:gd name="connsiteX105" fmla="*/ 914400 w 5372100"/>
                <a:gd name="connsiteY105" fmla="*/ 190500 h 3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5372100" h="3943350">
                  <a:moveTo>
                    <a:pt x="476250" y="323850"/>
                  </a:moveTo>
                  <a:lnTo>
                    <a:pt x="476250" y="323850"/>
                  </a:lnTo>
                  <a:cubicBezTo>
                    <a:pt x="571500" y="317500"/>
                    <a:pt x="667498" y="318300"/>
                    <a:pt x="762000" y="304800"/>
                  </a:cubicBezTo>
                  <a:cubicBezTo>
                    <a:pt x="801757" y="299120"/>
                    <a:pt x="838200" y="279400"/>
                    <a:pt x="876300" y="266700"/>
                  </a:cubicBezTo>
                  <a:lnTo>
                    <a:pt x="933450" y="247650"/>
                  </a:lnTo>
                  <a:cubicBezTo>
                    <a:pt x="952500" y="241300"/>
                    <a:pt x="973892" y="239739"/>
                    <a:pt x="990600" y="228600"/>
                  </a:cubicBezTo>
                  <a:cubicBezTo>
                    <a:pt x="1009650" y="215900"/>
                    <a:pt x="1026030" y="197740"/>
                    <a:pt x="1047750" y="190500"/>
                  </a:cubicBezTo>
                  <a:cubicBezTo>
                    <a:pt x="1084393" y="178286"/>
                    <a:pt x="1124047" y="178360"/>
                    <a:pt x="1162050" y="171450"/>
                  </a:cubicBezTo>
                  <a:cubicBezTo>
                    <a:pt x="1193907" y="165658"/>
                    <a:pt x="1225443" y="158192"/>
                    <a:pt x="1257300" y="152400"/>
                  </a:cubicBezTo>
                  <a:cubicBezTo>
                    <a:pt x="1295303" y="145490"/>
                    <a:pt x="1334128" y="142718"/>
                    <a:pt x="1371600" y="133350"/>
                  </a:cubicBezTo>
                  <a:cubicBezTo>
                    <a:pt x="1410562" y="123610"/>
                    <a:pt x="1485900" y="95250"/>
                    <a:pt x="1485900" y="95250"/>
                  </a:cubicBezTo>
                  <a:cubicBezTo>
                    <a:pt x="1504950" y="76200"/>
                    <a:pt x="1516400" y="42048"/>
                    <a:pt x="1543050" y="38100"/>
                  </a:cubicBezTo>
                  <a:cubicBezTo>
                    <a:pt x="1693935" y="15747"/>
                    <a:pt x="1847786" y="23601"/>
                    <a:pt x="2000250" y="19050"/>
                  </a:cubicBezTo>
                  <a:lnTo>
                    <a:pt x="2819400" y="0"/>
                  </a:lnTo>
                  <a:cubicBezTo>
                    <a:pt x="3035300" y="6350"/>
                    <a:pt x="3251421" y="7392"/>
                    <a:pt x="3467100" y="19050"/>
                  </a:cubicBezTo>
                  <a:cubicBezTo>
                    <a:pt x="3487151" y="20134"/>
                    <a:pt x="3512578" y="21760"/>
                    <a:pt x="3524250" y="38100"/>
                  </a:cubicBezTo>
                  <a:cubicBezTo>
                    <a:pt x="3547593" y="70780"/>
                    <a:pt x="3549650" y="114300"/>
                    <a:pt x="3562350" y="152400"/>
                  </a:cubicBezTo>
                  <a:cubicBezTo>
                    <a:pt x="3610233" y="296048"/>
                    <a:pt x="3545642" y="118984"/>
                    <a:pt x="3619500" y="266700"/>
                  </a:cubicBezTo>
                  <a:cubicBezTo>
                    <a:pt x="3628480" y="284661"/>
                    <a:pt x="3626006" y="308170"/>
                    <a:pt x="3638550" y="323850"/>
                  </a:cubicBezTo>
                  <a:cubicBezTo>
                    <a:pt x="3652853" y="341728"/>
                    <a:pt x="3676650" y="349250"/>
                    <a:pt x="3695700" y="361950"/>
                  </a:cubicBezTo>
                  <a:cubicBezTo>
                    <a:pt x="3765175" y="570376"/>
                    <a:pt x="3648803" y="260245"/>
                    <a:pt x="3771900" y="457200"/>
                  </a:cubicBezTo>
                  <a:cubicBezTo>
                    <a:pt x="3793185" y="491256"/>
                    <a:pt x="3797300" y="533400"/>
                    <a:pt x="3810000" y="571500"/>
                  </a:cubicBezTo>
                  <a:cubicBezTo>
                    <a:pt x="3816350" y="590550"/>
                    <a:pt x="3817911" y="611942"/>
                    <a:pt x="3829050" y="628650"/>
                  </a:cubicBezTo>
                  <a:cubicBezTo>
                    <a:pt x="3863908" y="680937"/>
                    <a:pt x="3956688" y="836296"/>
                    <a:pt x="4019550" y="857250"/>
                  </a:cubicBezTo>
                  <a:cubicBezTo>
                    <a:pt x="4038600" y="863600"/>
                    <a:pt x="4059147" y="866548"/>
                    <a:pt x="4076700" y="876300"/>
                  </a:cubicBezTo>
                  <a:cubicBezTo>
                    <a:pt x="4273212" y="985473"/>
                    <a:pt x="4118834" y="928445"/>
                    <a:pt x="4248150" y="971550"/>
                  </a:cubicBezTo>
                  <a:cubicBezTo>
                    <a:pt x="4356487" y="1079887"/>
                    <a:pt x="4252172" y="992611"/>
                    <a:pt x="4362450" y="1047750"/>
                  </a:cubicBezTo>
                  <a:cubicBezTo>
                    <a:pt x="4402751" y="1067900"/>
                    <a:pt x="4461284" y="1121428"/>
                    <a:pt x="4495800" y="1143000"/>
                  </a:cubicBezTo>
                  <a:cubicBezTo>
                    <a:pt x="4519882" y="1158051"/>
                    <a:pt x="4547344" y="1167011"/>
                    <a:pt x="4572000" y="1181100"/>
                  </a:cubicBezTo>
                  <a:cubicBezTo>
                    <a:pt x="4591879" y="1192459"/>
                    <a:pt x="4609271" y="1207841"/>
                    <a:pt x="4629150" y="1219200"/>
                  </a:cubicBezTo>
                  <a:cubicBezTo>
                    <a:pt x="4653806" y="1233289"/>
                    <a:pt x="4680999" y="1242689"/>
                    <a:pt x="4705350" y="1257300"/>
                  </a:cubicBezTo>
                  <a:cubicBezTo>
                    <a:pt x="4744615" y="1280859"/>
                    <a:pt x="4775227" y="1322394"/>
                    <a:pt x="4819650" y="1333500"/>
                  </a:cubicBezTo>
                  <a:lnTo>
                    <a:pt x="4895850" y="1352550"/>
                  </a:lnTo>
                  <a:cubicBezTo>
                    <a:pt x="4902200" y="1371600"/>
                    <a:pt x="4903761" y="1392992"/>
                    <a:pt x="4914900" y="1409700"/>
                  </a:cubicBezTo>
                  <a:cubicBezTo>
                    <a:pt x="4929844" y="1432116"/>
                    <a:pt x="4954803" y="1446154"/>
                    <a:pt x="4972050" y="1466850"/>
                  </a:cubicBezTo>
                  <a:cubicBezTo>
                    <a:pt x="4986707" y="1484439"/>
                    <a:pt x="4997450" y="1504950"/>
                    <a:pt x="5010150" y="1524000"/>
                  </a:cubicBezTo>
                  <a:cubicBezTo>
                    <a:pt x="5022850" y="1574800"/>
                    <a:pt x="5031691" y="1626724"/>
                    <a:pt x="5048250" y="1676400"/>
                  </a:cubicBezTo>
                  <a:lnTo>
                    <a:pt x="5105400" y="1847850"/>
                  </a:lnTo>
                  <a:lnTo>
                    <a:pt x="5124450" y="1905000"/>
                  </a:lnTo>
                  <a:cubicBezTo>
                    <a:pt x="5130800" y="1924050"/>
                    <a:pt x="5132361" y="1945442"/>
                    <a:pt x="5143500" y="1962150"/>
                  </a:cubicBezTo>
                  <a:cubicBezTo>
                    <a:pt x="5156200" y="1981200"/>
                    <a:pt x="5170241" y="1999421"/>
                    <a:pt x="5181600" y="2019300"/>
                  </a:cubicBezTo>
                  <a:cubicBezTo>
                    <a:pt x="5195689" y="2043956"/>
                    <a:pt x="5204649" y="2071418"/>
                    <a:pt x="5219700" y="2095500"/>
                  </a:cubicBezTo>
                  <a:cubicBezTo>
                    <a:pt x="5236527" y="2122424"/>
                    <a:pt x="5257800" y="2146300"/>
                    <a:pt x="5276850" y="2171700"/>
                  </a:cubicBezTo>
                  <a:cubicBezTo>
                    <a:pt x="5316497" y="2330288"/>
                    <a:pt x="5268221" y="2173492"/>
                    <a:pt x="5334000" y="2305050"/>
                  </a:cubicBezTo>
                  <a:cubicBezTo>
                    <a:pt x="5347665" y="2332379"/>
                    <a:pt x="5365996" y="2413985"/>
                    <a:pt x="5372100" y="2438400"/>
                  </a:cubicBezTo>
                  <a:cubicBezTo>
                    <a:pt x="5365750" y="2584450"/>
                    <a:pt x="5364262" y="2730793"/>
                    <a:pt x="5353050" y="2876550"/>
                  </a:cubicBezTo>
                  <a:cubicBezTo>
                    <a:pt x="5351510" y="2896571"/>
                    <a:pt x="5348199" y="2919501"/>
                    <a:pt x="5334000" y="2933700"/>
                  </a:cubicBezTo>
                  <a:cubicBezTo>
                    <a:pt x="5319801" y="2947899"/>
                    <a:pt x="5294811" y="2943770"/>
                    <a:pt x="5276850" y="2952750"/>
                  </a:cubicBezTo>
                  <a:cubicBezTo>
                    <a:pt x="5256372" y="2962989"/>
                    <a:pt x="5241137" y="2982811"/>
                    <a:pt x="5219700" y="2990850"/>
                  </a:cubicBezTo>
                  <a:cubicBezTo>
                    <a:pt x="5189383" y="3002219"/>
                    <a:pt x="5156200" y="3003550"/>
                    <a:pt x="5124450" y="3009900"/>
                  </a:cubicBezTo>
                  <a:cubicBezTo>
                    <a:pt x="5013012" y="3084192"/>
                    <a:pt x="5106239" y="3034682"/>
                    <a:pt x="4895850" y="3067050"/>
                  </a:cubicBezTo>
                  <a:cubicBezTo>
                    <a:pt x="4851427" y="3073884"/>
                    <a:pt x="4805175" y="3090925"/>
                    <a:pt x="4762500" y="3105150"/>
                  </a:cubicBezTo>
                  <a:cubicBezTo>
                    <a:pt x="4591050" y="3098800"/>
                    <a:pt x="4418969" y="3102114"/>
                    <a:pt x="4248150" y="3086100"/>
                  </a:cubicBezTo>
                  <a:cubicBezTo>
                    <a:pt x="4214103" y="3082908"/>
                    <a:pt x="4183486" y="3063293"/>
                    <a:pt x="4152900" y="3048000"/>
                  </a:cubicBezTo>
                  <a:cubicBezTo>
                    <a:pt x="4116624" y="3029862"/>
                    <a:pt x="4013356" y="2965606"/>
                    <a:pt x="3981450" y="2933700"/>
                  </a:cubicBezTo>
                  <a:cubicBezTo>
                    <a:pt x="3958999" y="2911249"/>
                    <a:pt x="3945540" y="2881100"/>
                    <a:pt x="3924300" y="2857500"/>
                  </a:cubicBezTo>
                  <a:cubicBezTo>
                    <a:pt x="3882992" y="2811602"/>
                    <a:pt x="3816938" y="2737144"/>
                    <a:pt x="3752850" y="2705100"/>
                  </a:cubicBezTo>
                  <a:cubicBezTo>
                    <a:pt x="3734889" y="2696120"/>
                    <a:pt x="3714750" y="2692400"/>
                    <a:pt x="3695700" y="2686050"/>
                  </a:cubicBezTo>
                  <a:cubicBezTo>
                    <a:pt x="3670300" y="2667000"/>
                    <a:pt x="3650931" y="2633390"/>
                    <a:pt x="3619500" y="2628900"/>
                  </a:cubicBezTo>
                  <a:cubicBezTo>
                    <a:pt x="3596835" y="2625662"/>
                    <a:pt x="3564747" y="2644231"/>
                    <a:pt x="3562350" y="2667000"/>
                  </a:cubicBezTo>
                  <a:cubicBezTo>
                    <a:pt x="3538410" y="2894432"/>
                    <a:pt x="3555012" y="3124412"/>
                    <a:pt x="3543300" y="3352800"/>
                  </a:cubicBezTo>
                  <a:cubicBezTo>
                    <a:pt x="3542272" y="3372854"/>
                    <a:pt x="3528606" y="3390348"/>
                    <a:pt x="3524250" y="3409950"/>
                  </a:cubicBezTo>
                  <a:cubicBezTo>
                    <a:pt x="3515871" y="3447656"/>
                    <a:pt x="3513579" y="3486544"/>
                    <a:pt x="3505200" y="3524250"/>
                  </a:cubicBezTo>
                  <a:cubicBezTo>
                    <a:pt x="3500844" y="3543852"/>
                    <a:pt x="3491020" y="3561919"/>
                    <a:pt x="3486150" y="3581400"/>
                  </a:cubicBezTo>
                  <a:cubicBezTo>
                    <a:pt x="3478473" y="3612108"/>
                    <a:pt x="3467843" y="3698172"/>
                    <a:pt x="3448050" y="3733800"/>
                  </a:cubicBezTo>
                  <a:cubicBezTo>
                    <a:pt x="3425812" y="3773828"/>
                    <a:pt x="3397250" y="3810000"/>
                    <a:pt x="3371850" y="3848100"/>
                  </a:cubicBezTo>
                  <a:cubicBezTo>
                    <a:pt x="3359150" y="3867150"/>
                    <a:pt x="3355470" y="3898010"/>
                    <a:pt x="3333750" y="3905250"/>
                  </a:cubicBezTo>
                  <a:cubicBezTo>
                    <a:pt x="3245883" y="3934539"/>
                    <a:pt x="3296291" y="3920362"/>
                    <a:pt x="3181350" y="3943350"/>
                  </a:cubicBezTo>
                  <a:lnTo>
                    <a:pt x="1962150" y="3924300"/>
                  </a:lnTo>
                  <a:cubicBezTo>
                    <a:pt x="1923540" y="3923197"/>
                    <a:pt x="1886449" y="3906680"/>
                    <a:pt x="1847850" y="3905250"/>
                  </a:cubicBezTo>
                  <a:cubicBezTo>
                    <a:pt x="1543193" y="3893966"/>
                    <a:pt x="1238250" y="3892550"/>
                    <a:pt x="933450" y="3886200"/>
                  </a:cubicBezTo>
                  <a:cubicBezTo>
                    <a:pt x="908050" y="3879850"/>
                    <a:pt x="882424" y="3874343"/>
                    <a:pt x="857250" y="3867150"/>
                  </a:cubicBezTo>
                  <a:cubicBezTo>
                    <a:pt x="837942" y="3861633"/>
                    <a:pt x="811772" y="3864440"/>
                    <a:pt x="800100" y="3848100"/>
                  </a:cubicBezTo>
                  <a:cubicBezTo>
                    <a:pt x="776757" y="3815420"/>
                    <a:pt x="774700" y="3771900"/>
                    <a:pt x="762000" y="3733800"/>
                  </a:cubicBezTo>
                  <a:lnTo>
                    <a:pt x="742950" y="3676650"/>
                  </a:lnTo>
                  <a:cubicBezTo>
                    <a:pt x="730557" y="3317262"/>
                    <a:pt x="853082" y="3222327"/>
                    <a:pt x="666750" y="3067050"/>
                  </a:cubicBezTo>
                  <a:cubicBezTo>
                    <a:pt x="649161" y="3052393"/>
                    <a:pt x="628650" y="3041650"/>
                    <a:pt x="609600" y="3028950"/>
                  </a:cubicBezTo>
                  <a:cubicBezTo>
                    <a:pt x="596900" y="3009900"/>
                    <a:pt x="587689" y="2987989"/>
                    <a:pt x="571500" y="2971800"/>
                  </a:cubicBezTo>
                  <a:cubicBezTo>
                    <a:pt x="444500" y="2844800"/>
                    <a:pt x="577850" y="3028950"/>
                    <a:pt x="476250" y="2876550"/>
                  </a:cubicBezTo>
                  <a:cubicBezTo>
                    <a:pt x="469900" y="2851150"/>
                    <a:pt x="461884" y="2826109"/>
                    <a:pt x="457200" y="2800350"/>
                  </a:cubicBezTo>
                  <a:cubicBezTo>
                    <a:pt x="449168" y="2756173"/>
                    <a:pt x="466895" y="2701494"/>
                    <a:pt x="438150" y="2667000"/>
                  </a:cubicBezTo>
                  <a:cubicBezTo>
                    <a:pt x="421389" y="2646887"/>
                    <a:pt x="387350" y="2679700"/>
                    <a:pt x="361950" y="2686050"/>
                  </a:cubicBezTo>
                  <a:cubicBezTo>
                    <a:pt x="319819" y="2728181"/>
                    <a:pt x="293222" y="2747306"/>
                    <a:pt x="266700" y="2800350"/>
                  </a:cubicBezTo>
                  <a:cubicBezTo>
                    <a:pt x="257720" y="2818311"/>
                    <a:pt x="254000" y="2838450"/>
                    <a:pt x="247650" y="2857500"/>
                  </a:cubicBezTo>
                  <a:cubicBezTo>
                    <a:pt x="241300" y="2908300"/>
                    <a:pt x="237758" y="2959530"/>
                    <a:pt x="228600" y="3009900"/>
                  </a:cubicBezTo>
                  <a:cubicBezTo>
                    <a:pt x="225008" y="3029657"/>
                    <a:pt x="223749" y="3081249"/>
                    <a:pt x="209550" y="3067050"/>
                  </a:cubicBezTo>
                  <a:cubicBezTo>
                    <a:pt x="186655" y="3044155"/>
                    <a:pt x="195079" y="3003853"/>
                    <a:pt x="190500" y="2971800"/>
                  </a:cubicBezTo>
                  <a:cubicBezTo>
                    <a:pt x="182368" y="2914876"/>
                    <a:pt x="179582" y="2857274"/>
                    <a:pt x="171450" y="2800350"/>
                  </a:cubicBezTo>
                  <a:cubicBezTo>
                    <a:pt x="159956" y="2719892"/>
                    <a:pt x="155511" y="2714432"/>
                    <a:pt x="133350" y="2647950"/>
                  </a:cubicBezTo>
                  <a:cubicBezTo>
                    <a:pt x="127000" y="2584450"/>
                    <a:pt x="117072" y="2521206"/>
                    <a:pt x="114300" y="2457450"/>
                  </a:cubicBezTo>
                  <a:cubicBezTo>
                    <a:pt x="104366" y="2228978"/>
                    <a:pt x="111543" y="1999757"/>
                    <a:pt x="95250" y="1771650"/>
                  </a:cubicBezTo>
                  <a:cubicBezTo>
                    <a:pt x="92389" y="1731591"/>
                    <a:pt x="69850" y="1695450"/>
                    <a:pt x="57150" y="1657350"/>
                  </a:cubicBezTo>
                  <a:lnTo>
                    <a:pt x="38100" y="1600200"/>
                  </a:lnTo>
                  <a:cubicBezTo>
                    <a:pt x="31750" y="1517650"/>
                    <a:pt x="24059" y="1435192"/>
                    <a:pt x="19050" y="1352550"/>
                  </a:cubicBezTo>
                  <a:cubicBezTo>
                    <a:pt x="11358" y="1225624"/>
                    <a:pt x="0" y="1098709"/>
                    <a:pt x="0" y="971550"/>
                  </a:cubicBezTo>
                  <a:cubicBezTo>
                    <a:pt x="0" y="945368"/>
                    <a:pt x="4527" y="917135"/>
                    <a:pt x="19050" y="895350"/>
                  </a:cubicBezTo>
                  <a:cubicBezTo>
                    <a:pt x="31750" y="876300"/>
                    <a:pt x="57150" y="869950"/>
                    <a:pt x="76200" y="857250"/>
                  </a:cubicBezTo>
                  <a:cubicBezTo>
                    <a:pt x="88900" y="838200"/>
                    <a:pt x="96711" y="814757"/>
                    <a:pt x="114300" y="800100"/>
                  </a:cubicBezTo>
                  <a:cubicBezTo>
                    <a:pt x="136116" y="781920"/>
                    <a:pt x="166418" y="777051"/>
                    <a:pt x="190500" y="762000"/>
                  </a:cubicBezTo>
                  <a:cubicBezTo>
                    <a:pt x="217424" y="745173"/>
                    <a:pt x="243100" y="726090"/>
                    <a:pt x="266700" y="704850"/>
                  </a:cubicBezTo>
                  <a:cubicBezTo>
                    <a:pt x="306750" y="668805"/>
                    <a:pt x="332807" y="614647"/>
                    <a:pt x="381000" y="590550"/>
                  </a:cubicBezTo>
                  <a:cubicBezTo>
                    <a:pt x="406400" y="577850"/>
                    <a:pt x="430259" y="561430"/>
                    <a:pt x="457200" y="552450"/>
                  </a:cubicBezTo>
                  <a:cubicBezTo>
                    <a:pt x="506876" y="535891"/>
                    <a:pt x="560982" y="533797"/>
                    <a:pt x="609600" y="514350"/>
                  </a:cubicBezTo>
                  <a:cubicBezTo>
                    <a:pt x="641350" y="501650"/>
                    <a:pt x="673719" y="490400"/>
                    <a:pt x="704850" y="476250"/>
                  </a:cubicBezTo>
                  <a:cubicBezTo>
                    <a:pt x="886708" y="393587"/>
                    <a:pt x="755358" y="440364"/>
                    <a:pt x="876300" y="400050"/>
                  </a:cubicBezTo>
                  <a:cubicBezTo>
                    <a:pt x="942579" y="300632"/>
                    <a:pt x="914400" y="365795"/>
                    <a:pt x="914400" y="190500"/>
                  </a:cubicBezTo>
                </a:path>
              </a:pathLst>
            </a:custGeom>
            <a:solidFill>
              <a:srgbClr val="CCCCCC"/>
            </a:solidFill>
            <a:ln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971550" y="4229100"/>
              <a:ext cx="1524000" cy="2743200"/>
            </a:xfrm>
            <a:custGeom>
              <a:avLst/>
              <a:gdLst>
                <a:gd name="connsiteX0" fmla="*/ 0 w 1524000"/>
                <a:gd name="connsiteY0" fmla="*/ 2705100 h 2743200"/>
                <a:gd name="connsiteX1" fmla="*/ 0 w 1524000"/>
                <a:gd name="connsiteY1" fmla="*/ 2705100 h 2743200"/>
                <a:gd name="connsiteX2" fmla="*/ 781050 w 1524000"/>
                <a:gd name="connsiteY2" fmla="*/ 2724150 h 2743200"/>
                <a:gd name="connsiteX3" fmla="*/ 1162050 w 1524000"/>
                <a:gd name="connsiteY3" fmla="*/ 2743200 h 2743200"/>
                <a:gd name="connsiteX4" fmla="*/ 1524000 w 1524000"/>
                <a:gd name="connsiteY4" fmla="*/ 2724150 h 2743200"/>
                <a:gd name="connsiteX5" fmla="*/ 1485900 w 1524000"/>
                <a:gd name="connsiteY5" fmla="*/ 2667000 h 2743200"/>
                <a:gd name="connsiteX6" fmla="*/ 1447800 w 1524000"/>
                <a:gd name="connsiteY6" fmla="*/ 2514600 h 2743200"/>
                <a:gd name="connsiteX7" fmla="*/ 1409700 w 1524000"/>
                <a:gd name="connsiteY7" fmla="*/ 2171700 h 2743200"/>
                <a:gd name="connsiteX8" fmla="*/ 1390650 w 1524000"/>
                <a:gd name="connsiteY8" fmla="*/ 2038350 h 2743200"/>
                <a:gd name="connsiteX9" fmla="*/ 1333500 w 1524000"/>
                <a:gd name="connsiteY9" fmla="*/ 1828800 h 2743200"/>
                <a:gd name="connsiteX10" fmla="*/ 1295400 w 1524000"/>
                <a:gd name="connsiteY10" fmla="*/ 1619250 h 2743200"/>
                <a:gd name="connsiteX11" fmla="*/ 1257300 w 1524000"/>
                <a:gd name="connsiteY11" fmla="*/ 1466850 h 2743200"/>
                <a:gd name="connsiteX12" fmla="*/ 1238250 w 1524000"/>
                <a:gd name="connsiteY12" fmla="*/ 1390650 h 2743200"/>
                <a:gd name="connsiteX13" fmla="*/ 1219200 w 1524000"/>
                <a:gd name="connsiteY13" fmla="*/ 1333500 h 2743200"/>
                <a:gd name="connsiteX14" fmla="*/ 1181100 w 1524000"/>
                <a:gd name="connsiteY14" fmla="*/ 1257300 h 2743200"/>
                <a:gd name="connsiteX15" fmla="*/ 1162050 w 1524000"/>
                <a:gd name="connsiteY15" fmla="*/ 1181100 h 2743200"/>
                <a:gd name="connsiteX16" fmla="*/ 1085850 w 1524000"/>
                <a:gd name="connsiteY16" fmla="*/ 1047750 h 2743200"/>
                <a:gd name="connsiteX17" fmla="*/ 1066800 w 1524000"/>
                <a:gd name="connsiteY17" fmla="*/ 971550 h 2743200"/>
                <a:gd name="connsiteX18" fmla="*/ 1009650 w 1524000"/>
                <a:gd name="connsiteY18" fmla="*/ 895350 h 2743200"/>
                <a:gd name="connsiteX19" fmla="*/ 971550 w 1524000"/>
                <a:gd name="connsiteY19" fmla="*/ 838200 h 2743200"/>
                <a:gd name="connsiteX20" fmla="*/ 895350 w 1524000"/>
                <a:gd name="connsiteY20" fmla="*/ 704850 h 2743200"/>
                <a:gd name="connsiteX21" fmla="*/ 838200 w 1524000"/>
                <a:gd name="connsiteY21" fmla="*/ 647700 h 2743200"/>
                <a:gd name="connsiteX22" fmla="*/ 819150 w 1524000"/>
                <a:gd name="connsiteY22" fmla="*/ 590550 h 2743200"/>
                <a:gd name="connsiteX23" fmla="*/ 742950 w 1524000"/>
                <a:gd name="connsiteY23" fmla="*/ 476250 h 2743200"/>
                <a:gd name="connsiteX24" fmla="*/ 704850 w 1524000"/>
                <a:gd name="connsiteY24" fmla="*/ 361950 h 2743200"/>
                <a:gd name="connsiteX25" fmla="*/ 685800 w 1524000"/>
                <a:gd name="connsiteY25" fmla="*/ 304800 h 2743200"/>
                <a:gd name="connsiteX26" fmla="*/ 628650 w 1524000"/>
                <a:gd name="connsiteY26" fmla="*/ 114300 h 2743200"/>
                <a:gd name="connsiteX27" fmla="*/ 609600 w 1524000"/>
                <a:gd name="connsiteY27" fmla="*/ 57150 h 2743200"/>
                <a:gd name="connsiteX28" fmla="*/ 571500 w 1524000"/>
                <a:gd name="connsiteY28" fmla="*/ 0 h 2743200"/>
                <a:gd name="connsiteX29" fmla="*/ 552450 w 1524000"/>
                <a:gd name="connsiteY29" fmla="*/ 590550 h 2743200"/>
                <a:gd name="connsiteX30" fmla="*/ 514350 w 1524000"/>
                <a:gd name="connsiteY30" fmla="*/ 990600 h 2743200"/>
                <a:gd name="connsiteX31" fmla="*/ 476250 w 1524000"/>
                <a:gd name="connsiteY31" fmla="*/ 1428750 h 2743200"/>
                <a:gd name="connsiteX32" fmla="*/ 457200 w 1524000"/>
                <a:gd name="connsiteY32" fmla="*/ 1504950 h 2743200"/>
                <a:gd name="connsiteX33" fmla="*/ 438150 w 1524000"/>
                <a:gd name="connsiteY33" fmla="*/ 1619250 h 2743200"/>
                <a:gd name="connsiteX34" fmla="*/ 361950 w 1524000"/>
                <a:gd name="connsiteY34" fmla="*/ 1752600 h 2743200"/>
                <a:gd name="connsiteX35" fmla="*/ 342900 w 1524000"/>
                <a:gd name="connsiteY35" fmla="*/ 1809750 h 2743200"/>
                <a:gd name="connsiteX36" fmla="*/ 247650 w 1524000"/>
                <a:gd name="connsiteY36" fmla="*/ 1924050 h 2743200"/>
                <a:gd name="connsiteX37" fmla="*/ 228600 w 1524000"/>
                <a:gd name="connsiteY37" fmla="*/ 1981200 h 2743200"/>
                <a:gd name="connsiteX38" fmla="*/ 133350 w 1524000"/>
                <a:gd name="connsiteY38" fmla="*/ 2114550 h 2743200"/>
                <a:gd name="connsiteX39" fmla="*/ 114300 w 1524000"/>
                <a:gd name="connsiteY39" fmla="*/ 2171700 h 2743200"/>
                <a:gd name="connsiteX40" fmla="*/ 57150 w 1524000"/>
                <a:gd name="connsiteY40" fmla="*/ 2286000 h 2743200"/>
                <a:gd name="connsiteX41" fmla="*/ 76200 w 1524000"/>
                <a:gd name="connsiteY41" fmla="*/ 2476500 h 2743200"/>
                <a:gd name="connsiteX42" fmla="*/ 114300 w 1524000"/>
                <a:gd name="connsiteY42" fmla="*/ 2533650 h 2743200"/>
                <a:gd name="connsiteX43" fmla="*/ 152400 w 1524000"/>
                <a:gd name="connsiteY43" fmla="*/ 2647950 h 2743200"/>
                <a:gd name="connsiteX44" fmla="*/ 171450 w 1524000"/>
                <a:gd name="connsiteY44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24000" h="2743200">
                  <a:moveTo>
                    <a:pt x="0" y="2705100"/>
                  </a:moveTo>
                  <a:lnTo>
                    <a:pt x="0" y="2705100"/>
                  </a:lnTo>
                  <a:lnTo>
                    <a:pt x="781050" y="2724150"/>
                  </a:lnTo>
                  <a:cubicBezTo>
                    <a:pt x="908140" y="2728317"/>
                    <a:pt x="1034891" y="2743200"/>
                    <a:pt x="1162050" y="2743200"/>
                  </a:cubicBezTo>
                  <a:cubicBezTo>
                    <a:pt x="1282867" y="2743200"/>
                    <a:pt x="1403350" y="2730500"/>
                    <a:pt x="1524000" y="2724150"/>
                  </a:cubicBezTo>
                  <a:cubicBezTo>
                    <a:pt x="1511300" y="2705100"/>
                    <a:pt x="1493724" y="2688517"/>
                    <a:pt x="1485900" y="2667000"/>
                  </a:cubicBezTo>
                  <a:cubicBezTo>
                    <a:pt x="1468005" y="2617789"/>
                    <a:pt x="1447800" y="2514600"/>
                    <a:pt x="1447800" y="2514600"/>
                  </a:cubicBezTo>
                  <a:cubicBezTo>
                    <a:pt x="1430379" y="2340386"/>
                    <a:pt x="1431272" y="2333493"/>
                    <a:pt x="1409700" y="2171700"/>
                  </a:cubicBezTo>
                  <a:cubicBezTo>
                    <a:pt x="1403766" y="2127193"/>
                    <a:pt x="1400746" y="2082101"/>
                    <a:pt x="1390650" y="2038350"/>
                  </a:cubicBezTo>
                  <a:cubicBezTo>
                    <a:pt x="1301380" y="1651512"/>
                    <a:pt x="1393426" y="2158393"/>
                    <a:pt x="1333500" y="1828800"/>
                  </a:cubicBezTo>
                  <a:cubicBezTo>
                    <a:pt x="1316831" y="1737120"/>
                    <a:pt x="1315567" y="1706640"/>
                    <a:pt x="1295400" y="1619250"/>
                  </a:cubicBezTo>
                  <a:cubicBezTo>
                    <a:pt x="1283626" y="1568228"/>
                    <a:pt x="1270000" y="1517650"/>
                    <a:pt x="1257300" y="1466850"/>
                  </a:cubicBezTo>
                  <a:cubicBezTo>
                    <a:pt x="1250950" y="1441450"/>
                    <a:pt x="1246529" y="1415488"/>
                    <a:pt x="1238250" y="1390650"/>
                  </a:cubicBezTo>
                  <a:cubicBezTo>
                    <a:pt x="1231900" y="1371600"/>
                    <a:pt x="1227110" y="1351957"/>
                    <a:pt x="1219200" y="1333500"/>
                  </a:cubicBezTo>
                  <a:cubicBezTo>
                    <a:pt x="1208013" y="1307398"/>
                    <a:pt x="1191071" y="1283890"/>
                    <a:pt x="1181100" y="1257300"/>
                  </a:cubicBezTo>
                  <a:cubicBezTo>
                    <a:pt x="1171907" y="1232785"/>
                    <a:pt x="1171243" y="1205615"/>
                    <a:pt x="1162050" y="1181100"/>
                  </a:cubicBezTo>
                  <a:cubicBezTo>
                    <a:pt x="1141333" y="1125855"/>
                    <a:pt x="1117433" y="1095124"/>
                    <a:pt x="1085850" y="1047750"/>
                  </a:cubicBezTo>
                  <a:cubicBezTo>
                    <a:pt x="1079500" y="1022350"/>
                    <a:pt x="1078509" y="994968"/>
                    <a:pt x="1066800" y="971550"/>
                  </a:cubicBezTo>
                  <a:cubicBezTo>
                    <a:pt x="1052601" y="943152"/>
                    <a:pt x="1028104" y="921186"/>
                    <a:pt x="1009650" y="895350"/>
                  </a:cubicBezTo>
                  <a:cubicBezTo>
                    <a:pt x="996342" y="876719"/>
                    <a:pt x="982909" y="858079"/>
                    <a:pt x="971550" y="838200"/>
                  </a:cubicBezTo>
                  <a:cubicBezTo>
                    <a:pt x="937673" y="778915"/>
                    <a:pt x="937543" y="755482"/>
                    <a:pt x="895350" y="704850"/>
                  </a:cubicBezTo>
                  <a:cubicBezTo>
                    <a:pt x="878103" y="684154"/>
                    <a:pt x="857250" y="666750"/>
                    <a:pt x="838200" y="647700"/>
                  </a:cubicBezTo>
                  <a:cubicBezTo>
                    <a:pt x="831850" y="628650"/>
                    <a:pt x="828902" y="608103"/>
                    <a:pt x="819150" y="590550"/>
                  </a:cubicBezTo>
                  <a:cubicBezTo>
                    <a:pt x="796912" y="550522"/>
                    <a:pt x="757430" y="519691"/>
                    <a:pt x="742950" y="476250"/>
                  </a:cubicBezTo>
                  <a:lnTo>
                    <a:pt x="704850" y="361950"/>
                  </a:lnTo>
                  <a:cubicBezTo>
                    <a:pt x="698500" y="342900"/>
                    <a:pt x="690670" y="324281"/>
                    <a:pt x="685800" y="304800"/>
                  </a:cubicBezTo>
                  <a:cubicBezTo>
                    <a:pt x="657010" y="189638"/>
                    <a:pt x="675029" y="253438"/>
                    <a:pt x="628650" y="114300"/>
                  </a:cubicBezTo>
                  <a:cubicBezTo>
                    <a:pt x="622300" y="95250"/>
                    <a:pt x="620739" y="73858"/>
                    <a:pt x="609600" y="57150"/>
                  </a:cubicBezTo>
                  <a:lnTo>
                    <a:pt x="571500" y="0"/>
                  </a:lnTo>
                  <a:cubicBezTo>
                    <a:pt x="565150" y="196850"/>
                    <a:pt x="560482" y="393761"/>
                    <a:pt x="552450" y="590550"/>
                  </a:cubicBezTo>
                  <a:cubicBezTo>
                    <a:pt x="538382" y="935211"/>
                    <a:pt x="568531" y="828056"/>
                    <a:pt x="514350" y="990600"/>
                  </a:cubicBezTo>
                  <a:cubicBezTo>
                    <a:pt x="501650" y="1136650"/>
                    <a:pt x="511806" y="1286526"/>
                    <a:pt x="476250" y="1428750"/>
                  </a:cubicBezTo>
                  <a:cubicBezTo>
                    <a:pt x="469900" y="1454150"/>
                    <a:pt x="462335" y="1479277"/>
                    <a:pt x="457200" y="1504950"/>
                  </a:cubicBezTo>
                  <a:cubicBezTo>
                    <a:pt x="449625" y="1542825"/>
                    <a:pt x="449249" y="1582253"/>
                    <a:pt x="438150" y="1619250"/>
                  </a:cubicBezTo>
                  <a:cubicBezTo>
                    <a:pt x="413102" y="1702745"/>
                    <a:pt x="397025" y="1682450"/>
                    <a:pt x="361950" y="1752600"/>
                  </a:cubicBezTo>
                  <a:cubicBezTo>
                    <a:pt x="352970" y="1770561"/>
                    <a:pt x="351880" y="1791789"/>
                    <a:pt x="342900" y="1809750"/>
                  </a:cubicBezTo>
                  <a:cubicBezTo>
                    <a:pt x="316378" y="1862794"/>
                    <a:pt x="289781" y="1881919"/>
                    <a:pt x="247650" y="1924050"/>
                  </a:cubicBezTo>
                  <a:cubicBezTo>
                    <a:pt x="241300" y="1943100"/>
                    <a:pt x="238563" y="1963765"/>
                    <a:pt x="228600" y="1981200"/>
                  </a:cubicBezTo>
                  <a:cubicBezTo>
                    <a:pt x="194084" y="2041603"/>
                    <a:pt x="162834" y="2055582"/>
                    <a:pt x="133350" y="2114550"/>
                  </a:cubicBezTo>
                  <a:cubicBezTo>
                    <a:pt x="124370" y="2132511"/>
                    <a:pt x="123280" y="2153739"/>
                    <a:pt x="114300" y="2171700"/>
                  </a:cubicBezTo>
                  <a:cubicBezTo>
                    <a:pt x="40442" y="2319416"/>
                    <a:pt x="105033" y="2142352"/>
                    <a:pt x="57150" y="2286000"/>
                  </a:cubicBezTo>
                  <a:cubicBezTo>
                    <a:pt x="63500" y="2349500"/>
                    <a:pt x="61850" y="2414318"/>
                    <a:pt x="76200" y="2476500"/>
                  </a:cubicBezTo>
                  <a:cubicBezTo>
                    <a:pt x="81348" y="2498809"/>
                    <a:pt x="105001" y="2512728"/>
                    <a:pt x="114300" y="2533650"/>
                  </a:cubicBezTo>
                  <a:cubicBezTo>
                    <a:pt x="130611" y="2570350"/>
                    <a:pt x="144524" y="2608569"/>
                    <a:pt x="152400" y="2647950"/>
                  </a:cubicBezTo>
                  <a:lnTo>
                    <a:pt x="171450" y="2743200"/>
                  </a:lnTo>
                </a:path>
              </a:pathLst>
            </a:custGeom>
            <a:solidFill>
              <a:srgbClr val="B3B4B4"/>
            </a:solidFill>
            <a:ln>
              <a:solidFill>
                <a:srgbClr val="B3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B3B4B4"/>
                  </a:solidFill>
                </a:ln>
                <a:solidFill>
                  <a:srgbClr val="B3B4B4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277616" y="4894481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267014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428542" y="559358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570933" y="6438386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277616" y="6448273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462590" y="645239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84949" y="4894482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193926" y="4879210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16987" y="4879209"/>
              <a:ext cx="1005296" cy="24324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Ellipse 37"/>
          <p:cNvSpPr/>
          <p:nvPr/>
        </p:nvSpPr>
        <p:spPr>
          <a:xfrm>
            <a:off x="11272310" y="3695700"/>
            <a:ext cx="1461051" cy="698879"/>
          </a:xfrm>
          <a:prstGeom prst="ellipse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8091" flipH="1">
            <a:off x="578879" y="1960920"/>
            <a:ext cx="752076" cy="1315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20234" y="5244903"/>
            <a:ext cx="752076" cy="131510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96093" flipH="1">
            <a:off x="1743474" y="1229765"/>
            <a:ext cx="752076" cy="131510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3597" y="5262535"/>
            <a:ext cx="752076" cy="131510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41844" flipH="1">
            <a:off x="627486" y="805752"/>
            <a:ext cx="752076" cy="131510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35401" flipH="1">
            <a:off x="9767345" y="1039091"/>
            <a:ext cx="752076" cy="131510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97543" y="3717624"/>
            <a:ext cx="752076" cy="13151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1948" flipH="1">
            <a:off x="2868450" y="1809094"/>
            <a:ext cx="752076" cy="131510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37009" flipH="1">
            <a:off x="3215922" y="557230"/>
            <a:ext cx="752076" cy="1315106"/>
          </a:xfrm>
          <a:prstGeom prst="rect">
            <a:avLst/>
          </a:prstGeom>
        </p:spPr>
      </p:pic>
      <p:sp>
        <p:nvSpPr>
          <p:cNvPr id="42" name="ZoneTexte 41"/>
          <p:cNvSpPr txBox="1"/>
          <p:nvPr/>
        </p:nvSpPr>
        <p:spPr>
          <a:xfrm>
            <a:off x="313076" y="192554"/>
            <a:ext cx="5438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1</a:t>
            </a:r>
            <a:r>
              <a:rPr lang="fr-FR" baseline="30000" dirty="0" smtClean="0">
                <a:solidFill>
                  <a:schemeClr val="bg1"/>
                </a:solidFill>
              </a:rPr>
              <a:t>ère</a:t>
            </a:r>
            <a:r>
              <a:rPr lang="fr-FR" dirty="0" smtClean="0">
                <a:solidFill>
                  <a:schemeClr val="bg1"/>
                </a:solidFill>
              </a:rPr>
              <a:t>  phase : sans les caches.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Combien y-a-t-il de fusées en tout ? Où sont-elles ?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38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930</Words>
  <Application>Microsoft Office PowerPoint</Application>
  <PresentationFormat>Grand écran</PresentationFormat>
  <Paragraphs>85</Paragraphs>
  <Slides>32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Comic Sans MS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8</cp:revision>
  <dcterms:created xsi:type="dcterms:W3CDTF">2019-11-23T04:36:34Z</dcterms:created>
  <dcterms:modified xsi:type="dcterms:W3CDTF">2019-11-27T07:11:52Z</dcterms:modified>
</cp:coreProperties>
</file>