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6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C33"/>
    <a:srgbClr val="FFCC00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66" autoAdjust="0"/>
  </p:normalViewPr>
  <p:slideViewPr>
    <p:cSldViewPr>
      <p:cViewPr>
        <p:scale>
          <a:sx n="50" d="100"/>
          <a:sy n="50" d="100"/>
        </p:scale>
        <p:origin x="-18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3D397-E578-4E29-B0FD-50874C0DF924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9EB66-04EA-4884-A49E-2664DC517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 Partage</a:t>
            </a:r>
          </a:p>
          <a:p>
            <a:r>
              <a:rPr lang="fr-FR" dirty="0" smtClean="0"/>
              <a:t>2.</a:t>
            </a:r>
            <a:r>
              <a:rPr lang="fr-FR" baseline="0" dirty="0" smtClean="0"/>
              <a:t> Reste</a:t>
            </a:r>
          </a:p>
          <a:p>
            <a:r>
              <a:rPr lang="fr-FR" baseline="0" dirty="0" smtClean="0"/>
              <a:t>3. Partage avec reste</a:t>
            </a:r>
          </a:p>
          <a:p>
            <a:r>
              <a:rPr lang="fr-FR" baseline="0" dirty="0" smtClean="0"/>
              <a:t>4. Reste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 Combien ça fait en tout</a:t>
            </a:r>
          </a:p>
          <a:p>
            <a:r>
              <a:rPr lang="fr-FR" dirty="0" smtClean="0"/>
              <a:t>2.</a:t>
            </a:r>
            <a:r>
              <a:rPr lang="fr-FR" baseline="0" dirty="0" smtClean="0"/>
              <a:t> Reste</a:t>
            </a:r>
          </a:p>
          <a:p>
            <a:r>
              <a:rPr lang="fr-FR" baseline="0" dirty="0" smtClean="0"/>
              <a:t>3. Reste</a:t>
            </a:r>
          </a:p>
          <a:p>
            <a:r>
              <a:rPr lang="fr-FR" baseline="0" dirty="0" smtClean="0"/>
              <a:t>4. Reste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 Partage</a:t>
            </a:r>
          </a:p>
          <a:p>
            <a:r>
              <a:rPr lang="fr-FR" dirty="0" smtClean="0"/>
              <a:t>2.</a:t>
            </a:r>
            <a:r>
              <a:rPr lang="fr-FR" baseline="0" dirty="0" smtClean="0"/>
              <a:t> Combien ça fait en tout</a:t>
            </a:r>
          </a:p>
          <a:p>
            <a:r>
              <a:rPr lang="fr-FR" baseline="0" dirty="0" smtClean="0"/>
              <a:t>3. Combien ça fait en tout</a:t>
            </a:r>
          </a:p>
          <a:p>
            <a:r>
              <a:rPr lang="fr-FR" baseline="0" dirty="0" smtClean="0"/>
              <a:t>4. Partage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 Combien on</a:t>
            </a:r>
            <a:r>
              <a:rPr lang="fr-FR" baseline="0" dirty="0" smtClean="0"/>
              <a:t> lui rend : reste</a:t>
            </a:r>
            <a:endParaRPr lang="fr-FR" dirty="0" smtClean="0"/>
          </a:p>
          <a:p>
            <a:r>
              <a:rPr lang="fr-FR" dirty="0" smtClean="0"/>
              <a:t>2.</a:t>
            </a:r>
            <a:r>
              <a:rPr lang="fr-FR" baseline="0" dirty="0" smtClean="0"/>
              <a:t> Combien ça fait en tout</a:t>
            </a:r>
          </a:p>
          <a:p>
            <a:r>
              <a:rPr lang="fr-FR" baseline="0" dirty="0" smtClean="0"/>
              <a:t>3. A-t-elle assez pour payer ? Va-t-il rester/manquer de l’argent ? Combien ?</a:t>
            </a:r>
          </a:p>
          <a:p>
            <a:r>
              <a:rPr lang="fr-FR" baseline="0" dirty="0" smtClean="0"/>
              <a:t>4. A-t-elle assez pour payer ? Va-t-il rester/manquer de l’argent ? Combien ?</a:t>
            </a:r>
          </a:p>
          <a:p>
            <a:r>
              <a:rPr lang="fr-FR" baseline="0" dirty="0" smtClean="0"/>
              <a:t>5. Partage</a:t>
            </a:r>
          </a:p>
          <a:p>
            <a:r>
              <a:rPr lang="fr-FR" baseline="0" dirty="0" smtClean="0"/>
              <a:t>6. Combien ça fait en tout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 Combien peut-on faire de groupe</a:t>
            </a:r>
          </a:p>
          <a:p>
            <a:r>
              <a:rPr lang="fr-FR" dirty="0" smtClean="0"/>
              <a:t>2.</a:t>
            </a:r>
            <a:r>
              <a:rPr lang="fr-FR" baseline="0" dirty="0" smtClean="0"/>
              <a:t> Combien peut-on faire de groupe</a:t>
            </a:r>
          </a:p>
          <a:p>
            <a:r>
              <a:rPr lang="fr-FR" baseline="0" dirty="0" smtClean="0"/>
              <a:t>3. Reste</a:t>
            </a:r>
          </a:p>
          <a:p>
            <a:r>
              <a:rPr lang="fr-FR" baseline="0" dirty="0" smtClean="0"/>
              <a:t>4. Reste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 Combien ça fait en tout</a:t>
            </a:r>
          </a:p>
          <a:p>
            <a:r>
              <a:rPr lang="fr-FR" dirty="0" smtClean="0"/>
              <a:t>2.</a:t>
            </a:r>
            <a:r>
              <a:rPr lang="fr-FR" baseline="0" dirty="0" smtClean="0"/>
              <a:t> Combien ça fait en tout</a:t>
            </a:r>
          </a:p>
          <a:p>
            <a:r>
              <a:rPr lang="fr-FR" baseline="0" dirty="0" smtClean="0"/>
              <a:t>3. Reste</a:t>
            </a:r>
          </a:p>
          <a:p>
            <a:r>
              <a:rPr lang="fr-FR" baseline="0" dirty="0" smtClean="0"/>
              <a:t>4. Combien ça fait en tout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 Partage</a:t>
            </a:r>
          </a:p>
          <a:p>
            <a:r>
              <a:rPr lang="fr-FR" dirty="0" smtClean="0"/>
              <a:t>2.</a:t>
            </a:r>
            <a:r>
              <a:rPr lang="fr-FR" baseline="0" dirty="0" smtClean="0"/>
              <a:t> Partage</a:t>
            </a:r>
          </a:p>
          <a:p>
            <a:r>
              <a:rPr lang="fr-FR" baseline="0" dirty="0" smtClean="0"/>
              <a:t>3. Combien ça fait en tout</a:t>
            </a:r>
          </a:p>
          <a:p>
            <a:r>
              <a:rPr lang="fr-FR" baseline="0" dirty="0" smtClean="0"/>
              <a:t>4. Combien ça fait en tout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 Reste</a:t>
            </a:r>
          </a:p>
          <a:p>
            <a:r>
              <a:rPr lang="fr-FR" dirty="0" smtClean="0"/>
              <a:t>2.</a:t>
            </a:r>
            <a:r>
              <a:rPr lang="fr-FR" baseline="0" dirty="0" smtClean="0"/>
              <a:t> Reste</a:t>
            </a:r>
          </a:p>
          <a:p>
            <a:r>
              <a:rPr lang="fr-FR" baseline="0" dirty="0" smtClean="0"/>
              <a:t>3. Combien ça fait en tout</a:t>
            </a:r>
          </a:p>
          <a:p>
            <a:r>
              <a:rPr lang="fr-FR" baseline="0" dirty="0" smtClean="0"/>
              <a:t>4. Combien ça fait en tout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 Combien peut-on</a:t>
            </a:r>
            <a:r>
              <a:rPr lang="fr-FR" baseline="0" dirty="0" smtClean="0"/>
              <a:t> faire de groupes</a:t>
            </a:r>
            <a:endParaRPr lang="fr-FR" dirty="0" smtClean="0"/>
          </a:p>
          <a:p>
            <a:r>
              <a:rPr lang="fr-FR" dirty="0" smtClean="0"/>
              <a:t>2.</a:t>
            </a:r>
            <a:r>
              <a:rPr lang="fr-FR" baseline="0" dirty="0" smtClean="0"/>
              <a:t> </a:t>
            </a:r>
            <a:r>
              <a:rPr lang="fr-FR" dirty="0" smtClean="0"/>
              <a:t>Combien peut-on</a:t>
            </a:r>
            <a:r>
              <a:rPr lang="fr-FR" baseline="0" dirty="0" smtClean="0"/>
              <a:t> faire de groupes</a:t>
            </a:r>
          </a:p>
          <a:p>
            <a:r>
              <a:rPr lang="fr-FR" baseline="0" dirty="0" smtClean="0"/>
              <a:t>3. Reste</a:t>
            </a:r>
          </a:p>
          <a:p>
            <a:r>
              <a:rPr lang="fr-FR" baseline="0" dirty="0" smtClean="0"/>
              <a:t>4. Combien ça fait en tout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à coins arrondis 93"/>
          <p:cNvSpPr/>
          <p:nvPr/>
        </p:nvSpPr>
        <p:spPr>
          <a:xfrm>
            <a:off x="0" y="5157192"/>
            <a:ext cx="4788024" cy="1700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Les bonbons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177985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3296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6012160" y="3861048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64560" y="4013448"/>
            <a:ext cx="2880320" cy="27363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012160" y="3789040"/>
            <a:ext cx="2880320" cy="27363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64560" y="3941440"/>
            <a:ext cx="2880320" cy="27363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316960" y="4093840"/>
            <a:ext cx="2880320" cy="27363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940152" y="4121696"/>
            <a:ext cx="2880320" cy="27363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245696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8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73688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805264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73688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326088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928" y="5957664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91813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44213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975789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91813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44213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975789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91813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44213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975789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91813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44213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975789"/>
            <a:ext cx="864096" cy="5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733256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733256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733256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056" y="5885656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128" y="5885656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8096" y="5885656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8052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8052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8052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072" y="59576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144" y="59576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112" y="59576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8052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8052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8052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056" y="59576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128" y="59576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8096" y="5957664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063589"/>
            <a:ext cx="576064" cy="7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805264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177985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49280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177985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805264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177985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949280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177985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805264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177985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949280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733256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248" y="5957664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177985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312" y="6101680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177985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805264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177985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949280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961961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589240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961961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733256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192" y="6114361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240" y="5741640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248" y="6114361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304" y="5885656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805264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640" y="5894040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805264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704" y="6038056"/>
            <a:ext cx="576064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ZoneTexte 94"/>
          <p:cNvSpPr txBox="1"/>
          <p:nvPr/>
        </p:nvSpPr>
        <p:spPr>
          <a:xfrm>
            <a:off x="0" y="5301208"/>
            <a:ext cx="208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Réserve de bonbons</a:t>
            </a:r>
            <a:endParaRPr lang="fr-FR" dirty="0"/>
          </a:p>
        </p:txBody>
      </p:sp>
      <p:sp>
        <p:nvSpPr>
          <p:cNvPr id="96" name="ZoneTexte 9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Utilise les ronds pour dessiner les paquets de chaque personnage puis ajoute ou enlève des bonbons.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L’argent de poche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16388" name="Picture 4" descr="RÃ©sultat de recherche d'images pour &quot;dessin image tirelire cochon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979712" y="1412776"/>
            <a:ext cx="4695678" cy="4536504"/>
          </a:xfrm>
          <a:prstGeom prst="rect">
            <a:avLst/>
          </a:prstGeom>
          <a:noFill/>
        </p:spPr>
      </p:pic>
      <p:pic>
        <p:nvPicPr>
          <p:cNvPr id="5" name="Image 4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30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9" y="6130024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497840" y="6174810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293177" y="6107091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475656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90708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19" y="6023946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ou enlève de l’argent comme bon te semble.</a:t>
            </a:r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7606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475928" y="61016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152400" y="59130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7606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7606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5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547664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91680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 38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43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45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907704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 46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 47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 48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9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50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594928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 51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907704" y="594928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 52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91680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 53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835696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 54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91680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 55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835696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699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 57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700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mage 58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246693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Image 59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246693" y="6204658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Image 60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701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Image 61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701" y="6204658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Image 62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90709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Image 63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700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Image 64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246692" y="6204660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Image 65"/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700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Image 66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201737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Image 67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201737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68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201738" y="6142317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Image 69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29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Image 70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201737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 71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28" y="6142317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mage 72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30" y="6142317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mage 73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29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mage 74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29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Image 75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29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 76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057721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Image 77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8" y="6130025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78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8" y="6130025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Image 79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7" y="6130023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Image 80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92796" y="6130026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 81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5064805" y="6130024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Image 82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92796" y="6130023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Image 83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8" y="6130025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Image 84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7" y="6130023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Image 85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9" y="6130025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Image 86"/>
          <p:cNvPicPr/>
          <p:nvPr/>
        </p:nvPicPr>
        <p:blipFill>
          <a:blip r:embed="rId4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20" y="6023945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mage 87"/>
          <p:cNvPicPr/>
          <p:nvPr/>
        </p:nvPicPr>
        <p:blipFill>
          <a:blip r:embed="rId4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19" y="6023945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Image 88"/>
          <p:cNvPicPr/>
          <p:nvPr/>
        </p:nvPicPr>
        <p:blipFill>
          <a:blip r:embed="rId4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18" y="6023945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Image 89"/>
          <p:cNvPicPr/>
          <p:nvPr/>
        </p:nvPicPr>
        <p:blipFill>
          <a:blip r:embed="rId4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19" y="6023946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Image 90"/>
          <p:cNvPicPr/>
          <p:nvPr/>
        </p:nvPicPr>
        <p:blipFill>
          <a:blip r:embed="rId4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19" y="6023946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Image 91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293176" y="6107093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Image 92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4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Image 93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5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Image 94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4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Image 95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4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Image 96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5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Image 97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4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Image 98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437192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Image 99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437193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Image 100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437193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Image 101"/>
          <p:cNvPicPr/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509201" y="6107091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Image 102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10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Image 103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10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Image 104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Image 105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Image 106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641856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Image 107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Image 108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Image 109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Image 110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641856" y="6174808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Image 111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Image 112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Image 113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641856" y="6174808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Image 114"/>
          <p:cNvPicPr/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713864" y="6174810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7" y="6189779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8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7" y="6189778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931084" y="6189779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7" y="6189778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7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9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7" y="6189778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7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9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7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à coins arrondis 64"/>
          <p:cNvSpPr/>
          <p:nvPr/>
        </p:nvSpPr>
        <p:spPr>
          <a:xfrm>
            <a:off x="6660232" y="5229200"/>
            <a:ext cx="2483768" cy="16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La tour de </a:t>
            </a:r>
            <a:r>
              <a:rPr lang="fr-FR" sz="6000" dirty="0" err="1" smtClean="0">
                <a:solidFill>
                  <a:srgbClr val="00CC99"/>
                </a:solidFill>
                <a:latin typeface="KG Second Chances Sketch" pitchFamily="2" charset="0"/>
              </a:rPr>
              <a:t>kaplas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14338" name="Picture 2" descr="Image associÃ©e"/>
          <p:cNvPicPr>
            <a:picLocks noChangeAspect="1" noChangeArrowheads="1"/>
          </p:cNvPicPr>
          <p:nvPr/>
        </p:nvPicPr>
        <p:blipFill>
          <a:blip r:embed="rId3" cstate="print"/>
          <a:srcRect l="23256" r="34884" b="13953"/>
          <a:stretch>
            <a:fillRect/>
          </a:stretch>
        </p:blipFill>
        <p:spPr bwMode="auto">
          <a:xfrm>
            <a:off x="3779912" y="3284984"/>
            <a:ext cx="1296144" cy="266429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5400000">
            <a:off x="8280412" y="5697252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 rot="5400000">
            <a:off x="8432812" y="5849652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5400000">
            <a:off x="8352420" y="6002052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5400000">
            <a:off x="8227132" y="555323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5400000">
            <a:off x="8379532" y="570563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5400000">
            <a:off x="8280412" y="585803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5400000">
            <a:off x="8056004" y="56888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5400000">
            <a:off x="8208404" y="58412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8360804" y="59936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5400000">
            <a:off x="8208404" y="58412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5400000">
            <a:off x="8360804" y="59936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5400000">
            <a:off x="8352420" y="61460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 rot="5400000">
            <a:off x="8227132" y="56168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 rot="5400000">
            <a:off x="8379532" y="57692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5400000">
            <a:off x="8280412" y="59216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rot="5400000">
            <a:off x="7983996" y="56888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 rot="5400000">
            <a:off x="8136396" y="58412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 rot="5400000">
            <a:off x="8288796" y="59936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 rot="5400000">
            <a:off x="8136396" y="58412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 rot="5400000">
            <a:off x="8288796" y="59936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 rot="5400000">
            <a:off x="8441196" y="614606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5400000">
            <a:off x="8227132" y="560847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 rot="5400000">
            <a:off x="8379532" y="576087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 rot="5400000">
            <a:off x="8280412" y="591327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 rot="5400000">
            <a:off x="8227132" y="5680484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 rot="5400000">
            <a:off x="8379532" y="5832884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 rot="5400000">
            <a:off x="8280412" y="5985284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 rot="5400000">
            <a:off x="8227132" y="56168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 rot="5400000">
            <a:off x="8379532" y="57692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 rot="5400000">
            <a:off x="8280412" y="59216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 rot="5400000">
            <a:off x="8064388" y="555323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 rot="5400000">
            <a:off x="8216788" y="570563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 rot="5400000">
            <a:off x="8369188" y="585803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 rot="5400000">
            <a:off x="8216788" y="570563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 rot="5400000">
            <a:off x="8369188" y="585803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 rot="5400000">
            <a:off x="8280412" y="601043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 rot="5400000">
            <a:off x="8056004" y="576087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 rot="5400000">
            <a:off x="8208404" y="591327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 rot="5400000">
            <a:off x="8360804" y="6065676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 rot="5400000">
            <a:off x="8227132" y="56168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 rot="5400000">
            <a:off x="8379532" y="57692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 rot="5400000">
            <a:off x="8280412" y="59216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 rot="5400000">
            <a:off x="8379532" y="57692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 rot="5400000">
            <a:off x="8280412" y="59216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 rot="5400000">
            <a:off x="8282372" y="5888124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 rot="5400000">
            <a:off x="7920372" y="54812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 rot="5400000">
            <a:off x="8072772" y="56336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 rot="5400000">
            <a:off x="8225172" y="57860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 rot="5400000">
            <a:off x="8072772" y="56336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 rot="5400000">
            <a:off x="8225172" y="57860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 rot="5400000">
            <a:off x="8377572" y="59384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 rot="5400000">
            <a:off x="8225172" y="57860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 rot="5400000">
            <a:off x="8377572" y="59384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 rot="5400000">
            <a:off x="8280412" y="60908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 rot="5400000">
            <a:off x="8377572" y="59384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 rot="5400000">
            <a:off x="8280412" y="6090828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 rot="5400000">
            <a:off x="8280412" y="6057292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 rot="5400000">
            <a:off x="7983996" y="56168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 rot="5400000">
            <a:off x="8136396" y="57692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 rot="5400000">
            <a:off x="8288796" y="5921660"/>
            <a:ext cx="216024" cy="1008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Bulle ronde 63"/>
          <p:cNvSpPr/>
          <p:nvPr/>
        </p:nvSpPr>
        <p:spPr>
          <a:xfrm>
            <a:off x="611560" y="1916832"/>
            <a:ext cx="2016224" cy="2016224"/>
          </a:xfrm>
          <a:prstGeom prst="wedgeEllipseCallout">
            <a:avLst>
              <a:gd name="adj1" fmla="val 64456"/>
              <a:gd name="adj2" fmla="val 30686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 tour contient déjà</a:t>
            </a:r>
          </a:p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………….</a:t>
            </a:r>
          </a:p>
          <a:p>
            <a:pPr algn="ctr"/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Kaplas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948264" y="522920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Réserve de </a:t>
            </a:r>
            <a:r>
              <a:rPr lang="fr-FR" dirty="0" err="1" smtClean="0"/>
              <a:t>Kaplas</a:t>
            </a:r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0" y="6211669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Ecris le nombre de </a:t>
            </a:r>
            <a:r>
              <a:rPr lang="fr-FR" dirty="0" err="1" smtClean="0"/>
              <a:t>kaplas</a:t>
            </a:r>
            <a:r>
              <a:rPr lang="fr-FR" dirty="0" smtClean="0"/>
              <a:t> que tu as déjà. Ajoute des </a:t>
            </a:r>
            <a:r>
              <a:rPr lang="fr-FR" dirty="0" err="1" smtClean="0"/>
              <a:t>kaplas</a:t>
            </a:r>
            <a:r>
              <a:rPr lang="fr-FR" dirty="0" smtClean="0"/>
              <a:t> comme bon te semble.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La boulangerie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30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9" y="6130024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497840" y="6174810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293177" y="6107091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475656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90708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19" y="6023946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ou enlève de l’argent comme bon te semble.</a:t>
            </a:r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7606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475928" y="61016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152400" y="59130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7606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323528" y="59492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9521" t="55564" r="53163" b="31296"/>
          <a:stretch>
            <a:fillRect/>
          </a:stretch>
        </p:blipFill>
        <p:spPr bwMode="auto">
          <a:xfrm>
            <a:off x="0" y="57606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5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547664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91680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 38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43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45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907704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 46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 47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 48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19672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9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50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763688" y="594928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 51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907704" y="594928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 52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91680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 53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835696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 54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691680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 55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6837" t="55564" r="45383" b="31296"/>
          <a:stretch>
            <a:fillRect/>
          </a:stretch>
        </p:blipFill>
        <p:spPr bwMode="auto">
          <a:xfrm>
            <a:off x="1835696" y="6137920"/>
            <a:ext cx="7658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699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 57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700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mage 58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246693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Image 59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246693" y="6204658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Image 60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701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Image 61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701" y="6204658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Image 62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90709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Image 63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700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Image 64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246692" y="6204660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Image 65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8135" t="35155" r="31058" b="54135"/>
          <a:stretch>
            <a:fillRect/>
          </a:stretch>
        </p:blipFill>
        <p:spPr bwMode="auto">
          <a:xfrm rot="19025327">
            <a:off x="3318700" y="6204659"/>
            <a:ext cx="79946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Image 66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201737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Image 67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201737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68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201738" y="6142317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Image 69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29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Image 70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201737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 71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28" y="6142317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mage 72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30" y="6142317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mage 73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29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mage 74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29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Image 75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129729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 76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065" t="35155" r="18214" b="52929"/>
          <a:stretch>
            <a:fillRect/>
          </a:stretch>
        </p:blipFill>
        <p:spPr bwMode="auto">
          <a:xfrm rot="19172545">
            <a:off x="4057721" y="6142318"/>
            <a:ext cx="844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Image 77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8" y="6130025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78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8" y="6130025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Image 79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7" y="6130023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Image 80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92796" y="6130026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 81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5064805" y="6130024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Image 82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92796" y="6130023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Image 83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8" y="6130025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Image 84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7" y="6130023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Image 85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3952" t="35155" r="4760" b="52965"/>
          <a:stretch>
            <a:fillRect/>
          </a:stretch>
        </p:blipFill>
        <p:spPr bwMode="auto">
          <a:xfrm rot="18974130">
            <a:off x="4920789" y="6130025"/>
            <a:ext cx="833755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Image 86"/>
          <p:cNvPicPr/>
          <p:nvPr/>
        </p:nvPicPr>
        <p:blipFill>
          <a:blip r:embed="rId3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20" y="6023945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mage 87"/>
          <p:cNvPicPr/>
          <p:nvPr/>
        </p:nvPicPr>
        <p:blipFill>
          <a:blip r:embed="rId3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19" y="6023945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Image 88"/>
          <p:cNvPicPr/>
          <p:nvPr/>
        </p:nvPicPr>
        <p:blipFill>
          <a:blip r:embed="rId3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18" y="6023945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Image 89"/>
          <p:cNvPicPr/>
          <p:nvPr/>
        </p:nvPicPr>
        <p:blipFill>
          <a:blip r:embed="rId3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19" y="6023946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Image 90"/>
          <p:cNvPicPr/>
          <p:nvPr/>
        </p:nvPicPr>
        <p:blipFill>
          <a:blip r:embed="rId3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 l="69716" t="69468" r="16966" b="15914"/>
          <a:stretch>
            <a:fillRect/>
          </a:stretch>
        </p:blipFill>
        <p:spPr bwMode="auto">
          <a:xfrm rot="19126901">
            <a:off x="8108619" y="6023946"/>
            <a:ext cx="959485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Image 91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293176" y="6107093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Image 92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4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Image 93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5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Image 94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4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Image 95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4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Image 96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5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Image 97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365184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Image 98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437192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Image 99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437193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Image 100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437193" y="6107092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Image 101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82312" t="51619" r="4760" b="34822"/>
          <a:stretch>
            <a:fillRect/>
          </a:stretch>
        </p:blipFill>
        <p:spPr bwMode="auto">
          <a:xfrm rot="19088043">
            <a:off x="7509201" y="6107091"/>
            <a:ext cx="902335" cy="5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Image 102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10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Image 103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10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Image 104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Image 105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Image 106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641856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Image 107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Image 108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Image 109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Image 110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641856" y="6174808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Image 111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Image 112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569848" y="6174809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Image 113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641856" y="6174808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Image 114"/>
          <p:cNvPicPr/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69909" t="51619" r="18037" b="36055"/>
          <a:stretch>
            <a:fillRect/>
          </a:stretch>
        </p:blipFill>
        <p:spPr bwMode="auto">
          <a:xfrm rot="19180068">
            <a:off x="6713864" y="6174810"/>
            <a:ext cx="82994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7" y="6189779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8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7" y="6189778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931084" y="6189779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7" y="6189778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7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9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7" y="6189778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7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9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B9C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206754">
            <a:off x="5859076" y="6189777"/>
            <a:ext cx="77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2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2816"/>
            <a:ext cx="3059832" cy="2739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6868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Les trombones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1024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517232"/>
            <a:ext cx="504056" cy="792088"/>
          </a:xfrm>
          <a:prstGeom prst="rect">
            <a:avLst/>
          </a:prstGeom>
          <a:noFill/>
        </p:spPr>
      </p:pic>
      <p:pic>
        <p:nvPicPr>
          <p:cNvPr id="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669632"/>
            <a:ext cx="504056" cy="792088"/>
          </a:xfrm>
          <a:prstGeom prst="rect">
            <a:avLst/>
          </a:prstGeom>
          <a:noFill/>
        </p:spPr>
      </p:pic>
      <p:pic>
        <p:nvPicPr>
          <p:cNvPr id="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661248"/>
            <a:ext cx="504056" cy="792088"/>
          </a:xfrm>
          <a:prstGeom prst="rect">
            <a:avLst/>
          </a:prstGeom>
          <a:noFill/>
        </p:spPr>
      </p:pic>
      <p:pic>
        <p:nvPicPr>
          <p:cNvPr id="1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517232"/>
            <a:ext cx="504056" cy="792088"/>
          </a:xfrm>
          <a:prstGeom prst="rect">
            <a:avLst/>
          </a:prstGeom>
          <a:noFill/>
        </p:spPr>
      </p:pic>
      <p:pic>
        <p:nvPicPr>
          <p:cNvPr id="1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669632"/>
            <a:ext cx="504056" cy="792088"/>
          </a:xfrm>
          <a:prstGeom prst="rect">
            <a:avLst/>
          </a:prstGeom>
          <a:noFill/>
        </p:spPr>
      </p:pic>
      <p:pic>
        <p:nvPicPr>
          <p:cNvPr id="1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661248"/>
            <a:ext cx="504056" cy="792088"/>
          </a:xfrm>
          <a:prstGeom prst="rect">
            <a:avLst/>
          </a:prstGeom>
          <a:noFill/>
        </p:spPr>
      </p:pic>
      <p:pic>
        <p:nvPicPr>
          <p:cNvPr id="1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669632"/>
            <a:ext cx="504056" cy="792088"/>
          </a:xfrm>
          <a:prstGeom prst="rect">
            <a:avLst/>
          </a:prstGeom>
          <a:noFill/>
        </p:spPr>
      </p:pic>
      <p:pic>
        <p:nvPicPr>
          <p:cNvPr id="1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04800" y="5822032"/>
            <a:ext cx="504056" cy="792088"/>
          </a:xfrm>
          <a:prstGeom prst="rect">
            <a:avLst/>
          </a:prstGeom>
          <a:noFill/>
        </p:spPr>
      </p:pic>
      <p:pic>
        <p:nvPicPr>
          <p:cNvPr id="1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547936" y="5813648"/>
            <a:ext cx="504056" cy="792088"/>
          </a:xfrm>
          <a:prstGeom prst="rect">
            <a:avLst/>
          </a:prstGeom>
          <a:noFill/>
        </p:spPr>
      </p:pic>
      <p:pic>
        <p:nvPicPr>
          <p:cNvPr id="1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216024" y="5661248"/>
            <a:ext cx="504056" cy="792088"/>
          </a:xfrm>
          <a:prstGeom prst="rect">
            <a:avLst/>
          </a:prstGeom>
          <a:noFill/>
        </p:spPr>
      </p:pic>
      <p:pic>
        <p:nvPicPr>
          <p:cNvPr id="1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68424" y="5813648"/>
            <a:ext cx="504056" cy="792088"/>
          </a:xfrm>
          <a:prstGeom prst="rect">
            <a:avLst/>
          </a:prstGeom>
          <a:noFill/>
        </p:spPr>
      </p:pic>
      <p:pic>
        <p:nvPicPr>
          <p:cNvPr id="1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611560" y="5805264"/>
            <a:ext cx="504056" cy="792088"/>
          </a:xfrm>
          <a:prstGeom prst="rect">
            <a:avLst/>
          </a:prstGeom>
          <a:noFill/>
        </p:spPr>
      </p:pic>
      <p:pic>
        <p:nvPicPr>
          <p:cNvPr id="1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16496" y="5813648"/>
            <a:ext cx="504056" cy="792088"/>
          </a:xfrm>
          <a:prstGeom prst="rect">
            <a:avLst/>
          </a:prstGeom>
          <a:noFill/>
        </p:spPr>
      </p:pic>
      <p:pic>
        <p:nvPicPr>
          <p:cNvPr id="2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259632" y="5805264"/>
            <a:ext cx="504056" cy="792088"/>
          </a:xfrm>
          <a:prstGeom prst="rect">
            <a:avLst/>
          </a:prstGeom>
          <a:noFill/>
        </p:spPr>
      </p:pic>
      <p:pic>
        <p:nvPicPr>
          <p:cNvPr id="2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68424" y="5813648"/>
            <a:ext cx="504056" cy="792088"/>
          </a:xfrm>
          <a:prstGeom prst="rect">
            <a:avLst/>
          </a:prstGeom>
          <a:noFill/>
        </p:spPr>
      </p:pic>
      <p:pic>
        <p:nvPicPr>
          <p:cNvPr id="2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520824" y="5966048"/>
            <a:ext cx="504056" cy="792088"/>
          </a:xfrm>
          <a:prstGeom prst="rect">
            <a:avLst/>
          </a:prstGeom>
          <a:noFill/>
        </p:spPr>
      </p:pic>
      <p:pic>
        <p:nvPicPr>
          <p:cNvPr id="2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763960" y="5957664"/>
            <a:ext cx="504056" cy="792088"/>
          </a:xfrm>
          <a:prstGeom prst="rect">
            <a:avLst/>
          </a:prstGeom>
          <a:noFill/>
        </p:spPr>
      </p:pic>
      <p:pic>
        <p:nvPicPr>
          <p:cNvPr id="2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168896" y="5966048"/>
            <a:ext cx="504056" cy="792088"/>
          </a:xfrm>
          <a:prstGeom prst="rect">
            <a:avLst/>
          </a:prstGeom>
          <a:noFill/>
        </p:spPr>
      </p:pic>
      <p:pic>
        <p:nvPicPr>
          <p:cNvPr id="2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412032" y="5957664"/>
            <a:ext cx="504056" cy="792088"/>
          </a:xfrm>
          <a:prstGeom prst="rect">
            <a:avLst/>
          </a:prstGeom>
          <a:noFill/>
        </p:spPr>
      </p:pic>
      <p:pic>
        <p:nvPicPr>
          <p:cNvPr id="2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661248"/>
            <a:ext cx="504056" cy="792088"/>
          </a:xfrm>
          <a:prstGeom prst="rect">
            <a:avLst/>
          </a:prstGeom>
          <a:noFill/>
        </p:spPr>
      </p:pic>
      <p:pic>
        <p:nvPicPr>
          <p:cNvPr id="2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813648"/>
            <a:ext cx="504056" cy="792088"/>
          </a:xfrm>
          <a:prstGeom prst="rect">
            <a:avLst/>
          </a:prstGeom>
          <a:noFill/>
        </p:spPr>
      </p:pic>
      <p:pic>
        <p:nvPicPr>
          <p:cNvPr id="2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805264"/>
            <a:ext cx="504056" cy="792088"/>
          </a:xfrm>
          <a:prstGeom prst="rect">
            <a:avLst/>
          </a:prstGeom>
          <a:noFill/>
        </p:spPr>
      </p:pic>
      <p:pic>
        <p:nvPicPr>
          <p:cNvPr id="2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813648"/>
            <a:ext cx="504056" cy="792088"/>
          </a:xfrm>
          <a:prstGeom prst="rect">
            <a:avLst/>
          </a:prstGeom>
          <a:noFill/>
        </p:spPr>
      </p:pic>
      <p:pic>
        <p:nvPicPr>
          <p:cNvPr id="3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805264"/>
            <a:ext cx="504056" cy="792088"/>
          </a:xfrm>
          <a:prstGeom prst="rect">
            <a:avLst/>
          </a:prstGeom>
          <a:noFill/>
        </p:spPr>
      </p:pic>
      <p:pic>
        <p:nvPicPr>
          <p:cNvPr id="3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661248"/>
            <a:ext cx="504056" cy="792088"/>
          </a:xfrm>
          <a:prstGeom prst="rect">
            <a:avLst/>
          </a:prstGeom>
          <a:noFill/>
        </p:spPr>
      </p:pic>
      <p:pic>
        <p:nvPicPr>
          <p:cNvPr id="3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813648"/>
            <a:ext cx="504056" cy="792088"/>
          </a:xfrm>
          <a:prstGeom prst="rect">
            <a:avLst/>
          </a:prstGeom>
          <a:noFill/>
        </p:spPr>
      </p:pic>
      <p:pic>
        <p:nvPicPr>
          <p:cNvPr id="3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805264"/>
            <a:ext cx="504056" cy="792088"/>
          </a:xfrm>
          <a:prstGeom prst="rect">
            <a:avLst/>
          </a:prstGeom>
          <a:noFill/>
        </p:spPr>
      </p:pic>
      <p:pic>
        <p:nvPicPr>
          <p:cNvPr id="3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813648"/>
            <a:ext cx="504056" cy="792088"/>
          </a:xfrm>
          <a:prstGeom prst="rect">
            <a:avLst/>
          </a:prstGeom>
          <a:noFill/>
        </p:spPr>
      </p:pic>
      <p:pic>
        <p:nvPicPr>
          <p:cNvPr id="3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805264"/>
            <a:ext cx="504056" cy="792088"/>
          </a:xfrm>
          <a:prstGeom prst="rect">
            <a:avLst/>
          </a:prstGeom>
          <a:noFill/>
        </p:spPr>
      </p:pic>
      <p:pic>
        <p:nvPicPr>
          <p:cNvPr id="3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813648"/>
            <a:ext cx="504056" cy="792088"/>
          </a:xfrm>
          <a:prstGeom prst="rect">
            <a:avLst/>
          </a:prstGeom>
          <a:noFill/>
        </p:spPr>
      </p:pic>
      <p:pic>
        <p:nvPicPr>
          <p:cNvPr id="3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04800" y="5966048"/>
            <a:ext cx="504056" cy="792088"/>
          </a:xfrm>
          <a:prstGeom prst="rect">
            <a:avLst/>
          </a:prstGeom>
          <a:noFill/>
        </p:spPr>
      </p:pic>
      <p:pic>
        <p:nvPicPr>
          <p:cNvPr id="3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547936" y="5957664"/>
            <a:ext cx="504056" cy="792088"/>
          </a:xfrm>
          <a:prstGeom prst="rect">
            <a:avLst/>
          </a:prstGeom>
          <a:noFill/>
        </p:spPr>
      </p:pic>
      <p:pic>
        <p:nvPicPr>
          <p:cNvPr id="3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952872" y="5966048"/>
            <a:ext cx="504056" cy="792088"/>
          </a:xfrm>
          <a:prstGeom prst="rect">
            <a:avLst/>
          </a:prstGeom>
          <a:noFill/>
        </p:spPr>
      </p:pic>
      <p:pic>
        <p:nvPicPr>
          <p:cNvPr id="4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196008" y="5957664"/>
            <a:ext cx="504056" cy="792088"/>
          </a:xfrm>
          <a:prstGeom prst="rect">
            <a:avLst/>
          </a:prstGeom>
          <a:noFill/>
        </p:spPr>
      </p:pic>
      <p:pic>
        <p:nvPicPr>
          <p:cNvPr id="4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288032" y="5661248"/>
            <a:ext cx="504056" cy="792088"/>
          </a:xfrm>
          <a:prstGeom prst="rect">
            <a:avLst/>
          </a:prstGeom>
          <a:noFill/>
        </p:spPr>
      </p:pic>
      <p:pic>
        <p:nvPicPr>
          <p:cNvPr id="4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440432" y="5813648"/>
            <a:ext cx="504056" cy="792088"/>
          </a:xfrm>
          <a:prstGeom prst="rect">
            <a:avLst/>
          </a:prstGeom>
          <a:noFill/>
        </p:spPr>
      </p:pic>
      <p:pic>
        <p:nvPicPr>
          <p:cNvPr id="4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683568" y="5805264"/>
            <a:ext cx="504056" cy="792088"/>
          </a:xfrm>
          <a:prstGeom prst="rect">
            <a:avLst/>
          </a:prstGeom>
          <a:noFill/>
        </p:spPr>
      </p:pic>
      <p:pic>
        <p:nvPicPr>
          <p:cNvPr id="4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88504" y="5813648"/>
            <a:ext cx="504056" cy="792088"/>
          </a:xfrm>
          <a:prstGeom prst="rect">
            <a:avLst/>
          </a:prstGeom>
          <a:noFill/>
        </p:spPr>
      </p:pic>
      <p:pic>
        <p:nvPicPr>
          <p:cNvPr id="4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331640" y="5805264"/>
            <a:ext cx="504056" cy="792088"/>
          </a:xfrm>
          <a:prstGeom prst="rect">
            <a:avLst/>
          </a:prstGeom>
          <a:noFill/>
        </p:spPr>
      </p:pic>
      <p:pic>
        <p:nvPicPr>
          <p:cNvPr id="4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589240"/>
            <a:ext cx="504056" cy="792088"/>
          </a:xfrm>
          <a:prstGeom prst="rect">
            <a:avLst/>
          </a:prstGeom>
          <a:noFill/>
        </p:spPr>
      </p:pic>
      <p:pic>
        <p:nvPicPr>
          <p:cNvPr id="4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741640"/>
            <a:ext cx="504056" cy="792088"/>
          </a:xfrm>
          <a:prstGeom prst="rect">
            <a:avLst/>
          </a:prstGeom>
          <a:noFill/>
        </p:spPr>
      </p:pic>
      <p:pic>
        <p:nvPicPr>
          <p:cNvPr id="4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733256"/>
            <a:ext cx="504056" cy="792088"/>
          </a:xfrm>
          <a:prstGeom prst="rect">
            <a:avLst/>
          </a:prstGeom>
          <a:noFill/>
        </p:spPr>
      </p:pic>
      <p:pic>
        <p:nvPicPr>
          <p:cNvPr id="4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741640"/>
            <a:ext cx="504056" cy="792088"/>
          </a:xfrm>
          <a:prstGeom prst="rect">
            <a:avLst/>
          </a:prstGeom>
          <a:noFill/>
        </p:spPr>
      </p:pic>
      <p:pic>
        <p:nvPicPr>
          <p:cNvPr id="5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733256"/>
            <a:ext cx="504056" cy="792088"/>
          </a:xfrm>
          <a:prstGeom prst="rect">
            <a:avLst/>
          </a:prstGeom>
          <a:noFill/>
        </p:spPr>
      </p:pic>
      <p:pic>
        <p:nvPicPr>
          <p:cNvPr id="5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741640"/>
            <a:ext cx="504056" cy="792088"/>
          </a:xfrm>
          <a:prstGeom prst="rect">
            <a:avLst/>
          </a:prstGeom>
          <a:noFill/>
        </p:spPr>
      </p:pic>
      <p:pic>
        <p:nvPicPr>
          <p:cNvPr id="5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04800" y="5894040"/>
            <a:ext cx="504056" cy="792088"/>
          </a:xfrm>
          <a:prstGeom prst="rect">
            <a:avLst/>
          </a:prstGeom>
          <a:noFill/>
        </p:spPr>
      </p:pic>
      <p:pic>
        <p:nvPicPr>
          <p:cNvPr id="5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547936" y="5885656"/>
            <a:ext cx="504056" cy="792088"/>
          </a:xfrm>
          <a:prstGeom prst="rect">
            <a:avLst/>
          </a:prstGeom>
          <a:noFill/>
        </p:spPr>
      </p:pic>
      <p:pic>
        <p:nvPicPr>
          <p:cNvPr id="5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952872" y="5894040"/>
            <a:ext cx="504056" cy="792088"/>
          </a:xfrm>
          <a:prstGeom prst="rect">
            <a:avLst/>
          </a:prstGeom>
          <a:noFill/>
        </p:spPr>
      </p:pic>
      <p:pic>
        <p:nvPicPr>
          <p:cNvPr id="5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196008" y="5885656"/>
            <a:ext cx="504056" cy="792088"/>
          </a:xfrm>
          <a:prstGeom prst="rect">
            <a:avLst/>
          </a:prstGeom>
          <a:noFill/>
        </p:spPr>
      </p:pic>
      <p:pic>
        <p:nvPicPr>
          <p:cNvPr id="5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661248"/>
            <a:ext cx="504056" cy="792088"/>
          </a:xfrm>
          <a:prstGeom prst="rect">
            <a:avLst/>
          </a:prstGeom>
          <a:noFill/>
        </p:spPr>
      </p:pic>
      <p:pic>
        <p:nvPicPr>
          <p:cNvPr id="5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813648"/>
            <a:ext cx="504056" cy="792088"/>
          </a:xfrm>
          <a:prstGeom prst="rect">
            <a:avLst/>
          </a:prstGeom>
          <a:noFill/>
        </p:spPr>
      </p:pic>
      <p:pic>
        <p:nvPicPr>
          <p:cNvPr id="5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805264"/>
            <a:ext cx="504056" cy="792088"/>
          </a:xfrm>
          <a:prstGeom prst="rect">
            <a:avLst/>
          </a:prstGeom>
          <a:noFill/>
        </p:spPr>
      </p:pic>
      <p:pic>
        <p:nvPicPr>
          <p:cNvPr id="5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813648"/>
            <a:ext cx="504056" cy="792088"/>
          </a:xfrm>
          <a:prstGeom prst="rect">
            <a:avLst/>
          </a:prstGeom>
          <a:noFill/>
        </p:spPr>
      </p:pic>
      <p:pic>
        <p:nvPicPr>
          <p:cNvPr id="6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805264"/>
            <a:ext cx="504056" cy="792088"/>
          </a:xfrm>
          <a:prstGeom prst="rect">
            <a:avLst/>
          </a:prstGeom>
          <a:noFill/>
        </p:spPr>
      </p:pic>
      <p:pic>
        <p:nvPicPr>
          <p:cNvPr id="6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589240"/>
            <a:ext cx="504056" cy="792088"/>
          </a:xfrm>
          <a:prstGeom prst="rect">
            <a:avLst/>
          </a:prstGeom>
          <a:noFill/>
        </p:spPr>
      </p:pic>
      <p:pic>
        <p:nvPicPr>
          <p:cNvPr id="6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741640"/>
            <a:ext cx="504056" cy="792088"/>
          </a:xfrm>
          <a:prstGeom prst="rect">
            <a:avLst/>
          </a:prstGeom>
          <a:noFill/>
        </p:spPr>
      </p:pic>
      <p:pic>
        <p:nvPicPr>
          <p:cNvPr id="6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733256"/>
            <a:ext cx="504056" cy="792088"/>
          </a:xfrm>
          <a:prstGeom prst="rect">
            <a:avLst/>
          </a:prstGeom>
          <a:noFill/>
        </p:spPr>
      </p:pic>
      <p:pic>
        <p:nvPicPr>
          <p:cNvPr id="6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741640"/>
            <a:ext cx="504056" cy="792088"/>
          </a:xfrm>
          <a:prstGeom prst="rect">
            <a:avLst/>
          </a:prstGeom>
          <a:noFill/>
        </p:spPr>
      </p:pic>
      <p:pic>
        <p:nvPicPr>
          <p:cNvPr id="6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733256"/>
            <a:ext cx="504056" cy="792088"/>
          </a:xfrm>
          <a:prstGeom prst="rect">
            <a:avLst/>
          </a:prstGeom>
          <a:noFill/>
        </p:spPr>
      </p:pic>
      <p:pic>
        <p:nvPicPr>
          <p:cNvPr id="6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517232"/>
            <a:ext cx="504056" cy="792088"/>
          </a:xfrm>
          <a:prstGeom prst="rect">
            <a:avLst/>
          </a:prstGeom>
          <a:noFill/>
        </p:spPr>
      </p:pic>
      <p:pic>
        <p:nvPicPr>
          <p:cNvPr id="6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669632"/>
            <a:ext cx="504056" cy="792088"/>
          </a:xfrm>
          <a:prstGeom prst="rect">
            <a:avLst/>
          </a:prstGeom>
          <a:noFill/>
        </p:spPr>
      </p:pic>
      <p:pic>
        <p:nvPicPr>
          <p:cNvPr id="6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661248"/>
            <a:ext cx="504056" cy="792088"/>
          </a:xfrm>
          <a:prstGeom prst="rect">
            <a:avLst/>
          </a:prstGeom>
          <a:noFill/>
        </p:spPr>
      </p:pic>
      <p:pic>
        <p:nvPicPr>
          <p:cNvPr id="6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669632"/>
            <a:ext cx="504056" cy="792088"/>
          </a:xfrm>
          <a:prstGeom prst="rect">
            <a:avLst/>
          </a:prstGeom>
          <a:noFill/>
        </p:spPr>
      </p:pic>
      <p:pic>
        <p:nvPicPr>
          <p:cNvPr id="7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661248"/>
            <a:ext cx="504056" cy="792088"/>
          </a:xfrm>
          <a:prstGeom prst="rect">
            <a:avLst/>
          </a:prstGeom>
          <a:noFill/>
        </p:spPr>
      </p:pic>
      <p:pic>
        <p:nvPicPr>
          <p:cNvPr id="7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669632"/>
            <a:ext cx="504056" cy="792088"/>
          </a:xfrm>
          <a:prstGeom prst="rect">
            <a:avLst/>
          </a:prstGeom>
          <a:noFill/>
        </p:spPr>
      </p:pic>
      <p:pic>
        <p:nvPicPr>
          <p:cNvPr id="7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04800" y="5822032"/>
            <a:ext cx="504056" cy="792088"/>
          </a:xfrm>
          <a:prstGeom prst="rect">
            <a:avLst/>
          </a:prstGeom>
          <a:noFill/>
        </p:spPr>
      </p:pic>
      <p:pic>
        <p:nvPicPr>
          <p:cNvPr id="7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547936" y="5813648"/>
            <a:ext cx="504056" cy="792088"/>
          </a:xfrm>
          <a:prstGeom prst="rect">
            <a:avLst/>
          </a:prstGeom>
          <a:noFill/>
        </p:spPr>
      </p:pic>
      <p:pic>
        <p:nvPicPr>
          <p:cNvPr id="7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952872" y="5822032"/>
            <a:ext cx="504056" cy="792088"/>
          </a:xfrm>
          <a:prstGeom prst="rect">
            <a:avLst/>
          </a:prstGeom>
          <a:noFill/>
        </p:spPr>
      </p:pic>
      <p:pic>
        <p:nvPicPr>
          <p:cNvPr id="7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196008" y="5813648"/>
            <a:ext cx="504056" cy="792088"/>
          </a:xfrm>
          <a:prstGeom prst="rect">
            <a:avLst/>
          </a:prstGeom>
          <a:noFill/>
        </p:spPr>
      </p:pic>
      <p:pic>
        <p:nvPicPr>
          <p:cNvPr id="7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04800" y="5822032"/>
            <a:ext cx="504056" cy="792088"/>
          </a:xfrm>
          <a:prstGeom prst="rect">
            <a:avLst/>
          </a:prstGeom>
          <a:noFill/>
        </p:spPr>
      </p:pic>
      <p:pic>
        <p:nvPicPr>
          <p:cNvPr id="7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457200" y="5974432"/>
            <a:ext cx="504056" cy="792088"/>
          </a:xfrm>
          <a:prstGeom prst="rect">
            <a:avLst/>
          </a:prstGeom>
          <a:noFill/>
        </p:spPr>
      </p:pic>
      <p:pic>
        <p:nvPicPr>
          <p:cNvPr id="7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700336" y="5966048"/>
            <a:ext cx="504056" cy="792088"/>
          </a:xfrm>
          <a:prstGeom prst="rect">
            <a:avLst/>
          </a:prstGeom>
          <a:noFill/>
        </p:spPr>
      </p:pic>
      <p:pic>
        <p:nvPicPr>
          <p:cNvPr id="7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105272" y="5974432"/>
            <a:ext cx="504056" cy="792088"/>
          </a:xfrm>
          <a:prstGeom prst="rect">
            <a:avLst/>
          </a:prstGeom>
          <a:noFill/>
        </p:spPr>
      </p:pic>
      <p:pic>
        <p:nvPicPr>
          <p:cNvPr id="8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348408" y="5966048"/>
            <a:ext cx="504056" cy="792088"/>
          </a:xfrm>
          <a:prstGeom prst="rect">
            <a:avLst/>
          </a:prstGeom>
          <a:noFill/>
        </p:spPr>
      </p:pic>
      <p:pic>
        <p:nvPicPr>
          <p:cNvPr id="8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517232"/>
            <a:ext cx="504056" cy="792088"/>
          </a:xfrm>
          <a:prstGeom prst="rect">
            <a:avLst/>
          </a:prstGeom>
          <a:noFill/>
        </p:spPr>
      </p:pic>
      <p:pic>
        <p:nvPicPr>
          <p:cNvPr id="8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669632"/>
            <a:ext cx="504056" cy="792088"/>
          </a:xfrm>
          <a:prstGeom prst="rect">
            <a:avLst/>
          </a:prstGeom>
          <a:noFill/>
        </p:spPr>
      </p:pic>
      <p:pic>
        <p:nvPicPr>
          <p:cNvPr id="8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661248"/>
            <a:ext cx="504056" cy="792088"/>
          </a:xfrm>
          <a:prstGeom prst="rect">
            <a:avLst/>
          </a:prstGeom>
          <a:noFill/>
        </p:spPr>
      </p:pic>
      <p:pic>
        <p:nvPicPr>
          <p:cNvPr id="8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669632"/>
            <a:ext cx="504056" cy="792088"/>
          </a:xfrm>
          <a:prstGeom prst="rect">
            <a:avLst/>
          </a:prstGeom>
          <a:noFill/>
        </p:spPr>
      </p:pic>
      <p:pic>
        <p:nvPicPr>
          <p:cNvPr id="8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661248"/>
            <a:ext cx="504056" cy="792088"/>
          </a:xfrm>
          <a:prstGeom prst="rect">
            <a:avLst/>
          </a:prstGeom>
          <a:noFill/>
        </p:spPr>
      </p:pic>
      <p:pic>
        <p:nvPicPr>
          <p:cNvPr id="8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661248"/>
            <a:ext cx="504056" cy="792088"/>
          </a:xfrm>
          <a:prstGeom prst="rect">
            <a:avLst/>
          </a:prstGeom>
          <a:noFill/>
        </p:spPr>
      </p:pic>
      <p:pic>
        <p:nvPicPr>
          <p:cNvPr id="8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813648"/>
            <a:ext cx="504056" cy="792088"/>
          </a:xfrm>
          <a:prstGeom prst="rect">
            <a:avLst/>
          </a:prstGeom>
          <a:noFill/>
        </p:spPr>
      </p:pic>
      <p:pic>
        <p:nvPicPr>
          <p:cNvPr id="8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805264"/>
            <a:ext cx="504056" cy="792088"/>
          </a:xfrm>
          <a:prstGeom prst="rect">
            <a:avLst/>
          </a:prstGeom>
          <a:noFill/>
        </p:spPr>
      </p:pic>
      <p:pic>
        <p:nvPicPr>
          <p:cNvPr id="8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813648"/>
            <a:ext cx="504056" cy="792088"/>
          </a:xfrm>
          <a:prstGeom prst="rect">
            <a:avLst/>
          </a:prstGeom>
          <a:noFill/>
        </p:spPr>
      </p:pic>
      <p:pic>
        <p:nvPicPr>
          <p:cNvPr id="9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805264"/>
            <a:ext cx="504056" cy="792088"/>
          </a:xfrm>
          <a:prstGeom prst="rect">
            <a:avLst/>
          </a:prstGeom>
          <a:noFill/>
        </p:spPr>
      </p:pic>
      <p:pic>
        <p:nvPicPr>
          <p:cNvPr id="9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661248"/>
            <a:ext cx="504056" cy="792088"/>
          </a:xfrm>
          <a:prstGeom prst="rect">
            <a:avLst/>
          </a:prstGeom>
          <a:noFill/>
        </p:spPr>
      </p:pic>
      <p:pic>
        <p:nvPicPr>
          <p:cNvPr id="9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813648"/>
            <a:ext cx="504056" cy="792088"/>
          </a:xfrm>
          <a:prstGeom prst="rect">
            <a:avLst/>
          </a:prstGeom>
          <a:noFill/>
        </p:spPr>
      </p:pic>
      <p:pic>
        <p:nvPicPr>
          <p:cNvPr id="9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805264"/>
            <a:ext cx="504056" cy="792088"/>
          </a:xfrm>
          <a:prstGeom prst="rect">
            <a:avLst/>
          </a:prstGeom>
          <a:noFill/>
        </p:spPr>
      </p:pic>
      <p:pic>
        <p:nvPicPr>
          <p:cNvPr id="9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813648"/>
            <a:ext cx="504056" cy="792088"/>
          </a:xfrm>
          <a:prstGeom prst="rect">
            <a:avLst/>
          </a:prstGeom>
          <a:noFill/>
        </p:spPr>
      </p:pic>
      <p:pic>
        <p:nvPicPr>
          <p:cNvPr id="9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805264"/>
            <a:ext cx="504056" cy="792088"/>
          </a:xfrm>
          <a:prstGeom prst="rect">
            <a:avLst/>
          </a:prstGeom>
          <a:noFill/>
        </p:spPr>
      </p:pic>
      <p:pic>
        <p:nvPicPr>
          <p:cNvPr id="9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733256"/>
            <a:ext cx="504056" cy="792088"/>
          </a:xfrm>
          <a:prstGeom prst="rect">
            <a:avLst/>
          </a:prstGeom>
          <a:noFill/>
        </p:spPr>
      </p:pic>
      <p:pic>
        <p:nvPicPr>
          <p:cNvPr id="9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885656"/>
            <a:ext cx="504056" cy="792088"/>
          </a:xfrm>
          <a:prstGeom prst="rect">
            <a:avLst/>
          </a:prstGeom>
          <a:noFill/>
        </p:spPr>
      </p:pic>
      <p:pic>
        <p:nvPicPr>
          <p:cNvPr id="9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877272"/>
            <a:ext cx="504056" cy="792088"/>
          </a:xfrm>
          <a:prstGeom prst="rect">
            <a:avLst/>
          </a:prstGeom>
          <a:noFill/>
        </p:spPr>
      </p:pic>
      <p:pic>
        <p:nvPicPr>
          <p:cNvPr id="9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885656"/>
            <a:ext cx="504056" cy="792088"/>
          </a:xfrm>
          <a:prstGeom prst="rect">
            <a:avLst/>
          </a:prstGeom>
          <a:noFill/>
        </p:spPr>
      </p:pic>
      <p:pic>
        <p:nvPicPr>
          <p:cNvPr id="10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877272"/>
            <a:ext cx="504056" cy="792088"/>
          </a:xfrm>
          <a:prstGeom prst="rect">
            <a:avLst/>
          </a:prstGeom>
          <a:noFill/>
        </p:spPr>
      </p:pic>
      <p:pic>
        <p:nvPicPr>
          <p:cNvPr id="10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885656"/>
            <a:ext cx="504056" cy="792088"/>
          </a:xfrm>
          <a:prstGeom prst="rect">
            <a:avLst/>
          </a:prstGeom>
          <a:noFill/>
        </p:spPr>
      </p:pic>
      <p:pic>
        <p:nvPicPr>
          <p:cNvPr id="10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04800" y="6038056"/>
            <a:ext cx="504056" cy="792088"/>
          </a:xfrm>
          <a:prstGeom prst="rect">
            <a:avLst/>
          </a:prstGeom>
          <a:noFill/>
        </p:spPr>
      </p:pic>
      <p:pic>
        <p:nvPicPr>
          <p:cNvPr id="10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547936" y="6029672"/>
            <a:ext cx="504056" cy="792088"/>
          </a:xfrm>
          <a:prstGeom prst="rect">
            <a:avLst/>
          </a:prstGeom>
          <a:noFill/>
        </p:spPr>
      </p:pic>
      <p:pic>
        <p:nvPicPr>
          <p:cNvPr id="10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952872" y="6038056"/>
            <a:ext cx="504056" cy="792088"/>
          </a:xfrm>
          <a:prstGeom prst="rect">
            <a:avLst/>
          </a:prstGeom>
          <a:noFill/>
        </p:spPr>
      </p:pic>
      <p:pic>
        <p:nvPicPr>
          <p:cNvPr id="10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196008" y="6029672"/>
            <a:ext cx="504056" cy="792088"/>
          </a:xfrm>
          <a:prstGeom prst="rect">
            <a:avLst/>
          </a:prstGeom>
          <a:noFill/>
        </p:spPr>
      </p:pic>
      <p:pic>
        <p:nvPicPr>
          <p:cNvPr id="10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0" y="5733256"/>
            <a:ext cx="504056" cy="792088"/>
          </a:xfrm>
          <a:prstGeom prst="rect">
            <a:avLst/>
          </a:prstGeom>
          <a:noFill/>
        </p:spPr>
      </p:pic>
      <p:pic>
        <p:nvPicPr>
          <p:cNvPr id="10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52400" y="5885656"/>
            <a:ext cx="504056" cy="792088"/>
          </a:xfrm>
          <a:prstGeom prst="rect">
            <a:avLst/>
          </a:prstGeom>
          <a:noFill/>
        </p:spPr>
      </p:pic>
      <p:pic>
        <p:nvPicPr>
          <p:cNvPr id="10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95536" y="5877272"/>
            <a:ext cx="504056" cy="792088"/>
          </a:xfrm>
          <a:prstGeom prst="rect">
            <a:avLst/>
          </a:prstGeom>
          <a:noFill/>
        </p:spPr>
      </p:pic>
      <p:pic>
        <p:nvPicPr>
          <p:cNvPr id="10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800472" y="5885656"/>
            <a:ext cx="504056" cy="792088"/>
          </a:xfrm>
          <a:prstGeom prst="rect">
            <a:avLst/>
          </a:prstGeom>
          <a:noFill/>
        </p:spPr>
      </p:pic>
      <p:pic>
        <p:nvPicPr>
          <p:cNvPr id="11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43608" y="5877272"/>
            <a:ext cx="504056" cy="792088"/>
          </a:xfrm>
          <a:prstGeom prst="rect">
            <a:avLst/>
          </a:prstGeom>
          <a:noFill/>
        </p:spPr>
      </p:pic>
      <p:pic>
        <p:nvPicPr>
          <p:cNvPr id="111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216024" y="5589240"/>
            <a:ext cx="504056" cy="792088"/>
          </a:xfrm>
          <a:prstGeom prst="rect">
            <a:avLst/>
          </a:prstGeom>
          <a:noFill/>
        </p:spPr>
      </p:pic>
      <p:pic>
        <p:nvPicPr>
          <p:cNvPr id="112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68424" y="5741640"/>
            <a:ext cx="504056" cy="792088"/>
          </a:xfrm>
          <a:prstGeom prst="rect">
            <a:avLst/>
          </a:prstGeom>
          <a:noFill/>
        </p:spPr>
      </p:pic>
      <p:pic>
        <p:nvPicPr>
          <p:cNvPr id="113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611560" y="5733256"/>
            <a:ext cx="504056" cy="792088"/>
          </a:xfrm>
          <a:prstGeom prst="rect">
            <a:avLst/>
          </a:prstGeom>
          <a:noFill/>
        </p:spPr>
      </p:pic>
      <p:pic>
        <p:nvPicPr>
          <p:cNvPr id="114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016496" y="5741640"/>
            <a:ext cx="504056" cy="792088"/>
          </a:xfrm>
          <a:prstGeom prst="rect">
            <a:avLst/>
          </a:prstGeom>
          <a:noFill/>
        </p:spPr>
      </p:pic>
      <p:pic>
        <p:nvPicPr>
          <p:cNvPr id="115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259632" y="5733256"/>
            <a:ext cx="504056" cy="792088"/>
          </a:xfrm>
          <a:prstGeom prst="rect">
            <a:avLst/>
          </a:prstGeom>
          <a:noFill/>
        </p:spPr>
      </p:pic>
      <p:pic>
        <p:nvPicPr>
          <p:cNvPr id="116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368424" y="5741640"/>
            <a:ext cx="504056" cy="792088"/>
          </a:xfrm>
          <a:prstGeom prst="rect">
            <a:avLst/>
          </a:prstGeom>
          <a:noFill/>
        </p:spPr>
      </p:pic>
      <p:pic>
        <p:nvPicPr>
          <p:cNvPr id="117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520824" y="5894040"/>
            <a:ext cx="504056" cy="792088"/>
          </a:xfrm>
          <a:prstGeom prst="rect">
            <a:avLst/>
          </a:prstGeom>
          <a:noFill/>
        </p:spPr>
      </p:pic>
      <p:pic>
        <p:nvPicPr>
          <p:cNvPr id="118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763960" y="5885656"/>
            <a:ext cx="504056" cy="792088"/>
          </a:xfrm>
          <a:prstGeom prst="rect">
            <a:avLst/>
          </a:prstGeom>
          <a:noFill/>
        </p:spPr>
      </p:pic>
      <p:pic>
        <p:nvPicPr>
          <p:cNvPr id="119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168896" y="5894040"/>
            <a:ext cx="504056" cy="792088"/>
          </a:xfrm>
          <a:prstGeom prst="rect">
            <a:avLst/>
          </a:prstGeom>
          <a:noFill/>
        </p:spPr>
      </p:pic>
      <p:pic>
        <p:nvPicPr>
          <p:cNvPr id="120" name="Picture 8" descr="RÃ©sultat de recherche d'images pour &quot;dessin image trombonne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9230" r="20039" b="54167"/>
          <a:stretch>
            <a:fillRect/>
          </a:stretch>
        </p:blipFill>
        <p:spPr bwMode="auto">
          <a:xfrm>
            <a:off x="1412032" y="5885656"/>
            <a:ext cx="504056" cy="792088"/>
          </a:xfrm>
          <a:prstGeom prst="rect">
            <a:avLst/>
          </a:prstGeom>
          <a:noFill/>
        </p:spPr>
      </p:pic>
      <p:sp>
        <p:nvSpPr>
          <p:cNvPr id="121" name="Ellipse 120"/>
          <p:cNvSpPr/>
          <p:nvPr/>
        </p:nvSpPr>
        <p:spPr>
          <a:xfrm>
            <a:off x="6012160" y="3789040"/>
            <a:ext cx="2880320" cy="27363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6164560" y="3941440"/>
            <a:ext cx="2880320" cy="27363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6316960" y="4093840"/>
            <a:ext cx="2880320" cy="27363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5940152" y="4121696"/>
            <a:ext cx="2880320" cy="27363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6263680" y="4121696"/>
            <a:ext cx="2880320" cy="27363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6416080" y="4274096"/>
            <a:ext cx="2880320" cy="273630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Place tes groupes puis distribue les trombones.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Le bouquet de fleurs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1043608" cy="88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1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1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1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1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1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1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1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1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1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1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2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2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2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2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2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2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2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2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2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2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3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3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3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3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3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3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3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3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3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3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4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4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4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4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4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4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4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4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4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4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5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5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5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5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5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5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5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5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5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5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6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6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6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6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6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6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6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6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6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6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7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7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7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7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7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7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7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7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7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7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8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8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8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8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8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8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8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8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8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8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9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9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9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9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9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9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9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9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9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9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10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10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10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10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10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10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10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10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10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sp>
        <p:nvSpPr>
          <p:cNvPr id="109" name="Organigramme : Délai 108"/>
          <p:cNvSpPr/>
          <p:nvPr/>
        </p:nvSpPr>
        <p:spPr>
          <a:xfrm>
            <a:off x="2267744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Organigramme : Délai 109"/>
          <p:cNvSpPr/>
          <p:nvPr/>
        </p:nvSpPr>
        <p:spPr>
          <a:xfrm>
            <a:off x="2420144" y="63897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Organigramme : Délai 110"/>
          <p:cNvSpPr/>
          <p:nvPr/>
        </p:nvSpPr>
        <p:spPr>
          <a:xfrm>
            <a:off x="2627784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Organigramme : Délai 111"/>
          <p:cNvSpPr/>
          <p:nvPr/>
        </p:nvSpPr>
        <p:spPr>
          <a:xfrm>
            <a:off x="2780184" y="63897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Organigramme : Délai 112"/>
          <p:cNvSpPr/>
          <p:nvPr/>
        </p:nvSpPr>
        <p:spPr>
          <a:xfrm>
            <a:off x="2915816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Organigramme : Délai 113"/>
          <p:cNvSpPr/>
          <p:nvPr/>
        </p:nvSpPr>
        <p:spPr>
          <a:xfrm>
            <a:off x="3068216" y="63897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Organigramme : Délai 114"/>
          <p:cNvSpPr/>
          <p:nvPr/>
        </p:nvSpPr>
        <p:spPr>
          <a:xfrm>
            <a:off x="3275856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Organigramme : Délai 115"/>
          <p:cNvSpPr/>
          <p:nvPr/>
        </p:nvSpPr>
        <p:spPr>
          <a:xfrm>
            <a:off x="3428256" y="63897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Organigramme : Délai 116"/>
          <p:cNvSpPr/>
          <p:nvPr/>
        </p:nvSpPr>
        <p:spPr>
          <a:xfrm>
            <a:off x="3563888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Organigramme : Délai 117"/>
          <p:cNvSpPr/>
          <p:nvPr/>
        </p:nvSpPr>
        <p:spPr>
          <a:xfrm>
            <a:off x="3716288" y="63897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Organigramme : Délai 118"/>
          <p:cNvSpPr/>
          <p:nvPr/>
        </p:nvSpPr>
        <p:spPr>
          <a:xfrm>
            <a:off x="2259360" y="60849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Organigramme : Délai 119"/>
          <p:cNvSpPr/>
          <p:nvPr/>
        </p:nvSpPr>
        <p:spPr>
          <a:xfrm>
            <a:off x="2411760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Organigramme : Délai 120"/>
          <p:cNvSpPr/>
          <p:nvPr/>
        </p:nvSpPr>
        <p:spPr>
          <a:xfrm>
            <a:off x="2619400" y="60849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Organigramme : Délai 121"/>
          <p:cNvSpPr/>
          <p:nvPr/>
        </p:nvSpPr>
        <p:spPr>
          <a:xfrm>
            <a:off x="2771800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Organigramme : Délai 122"/>
          <p:cNvSpPr/>
          <p:nvPr/>
        </p:nvSpPr>
        <p:spPr>
          <a:xfrm>
            <a:off x="2907432" y="60849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Organigramme : Délai 123"/>
          <p:cNvSpPr/>
          <p:nvPr/>
        </p:nvSpPr>
        <p:spPr>
          <a:xfrm>
            <a:off x="3059832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Organigramme : Délai 124"/>
          <p:cNvSpPr/>
          <p:nvPr/>
        </p:nvSpPr>
        <p:spPr>
          <a:xfrm>
            <a:off x="3267472" y="60849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Organigramme : Délai 125"/>
          <p:cNvSpPr/>
          <p:nvPr/>
        </p:nvSpPr>
        <p:spPr>
          <a:xfrm>
            <a:off x="3419872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Organigramme : Délai 126"/>
          <p:cNvSpPr/>
          <p:nvPr/>
        </p:nvSpPr>
        <p:spPr>
          <a:xfrm>
            <a:off x="3555504" y="60849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Organigramme : Délai 127"/>
          <p:cNvSpPr/>
          <p:nvPr/>
        </p:nvSpPr>
        <p:spPr>
          <a:xfrm>
            <a:off x="3707904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Organigramme : Délai 128"/>
          <p:cNvSpPr/>
          <p:nvPr/>
        </p:nvSpPr>
        <p:spPr>
          <a:xfrm>
            <a:off x="2411760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Organigramme : Délai 129"/>
          <p:cNvSpPr/>
          <p:nvPr/>
        </p:nvSpPr>
        <p:spPr>
          <a:xfrm>
            <a:off x="2564160" y="63897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Organigramme : Délai 130"/>
          <p:cNvSpPr/>
          <p:nvPr/>
        </p:nvSpPr>
        <p:spPr>
          <a:xfrm>
            <a:off x="2771800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Organigramme : Délai 131"/>
          <p:cNvSpPr/>
          <p:nvPr/>
        </p:nvSpPr>
        <p:spPr>
          <a:xfrm>
            <a:off x="2924200" y="63897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Organigramme : Délai 132"/>
          <p:cNvSpPr/>
          <p:nvPr/>
        </p:nvSpPr>
        <p:spPr>
          <a:xfrm>
            <a:off x="3059832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Organigramme : Délai 133"/>
          <p:cNvSpPr/>
          <p:nvPr/>
        </p:nvSpPr>
        <p:spPr>
          <a:xfrm>
            <a:off x="3212232" y="63897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Organigramme : Délai 134"/>
          <p:cNvSpPr/>
          <p:nvPr/>
        </p:nvSpPr>
        <p:spPr>
          <a:xfrm>
            <a:off x="3419872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Organigramme : Délai 135"/>
          <p:cNvSpPr/>
          <p:nvPr/>
        </p:nvSpPr>
        <p:spPr>
          <a:xfrm>
            <a:off x="3572272" y="63897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Organigramme : Délai 136"/>
          <p:cNvSpPr/>
          <p:nvPr/>
        </p:nvSpPr>
        <p:spPr>
          <a:xfrm>
            <a:off x="3707904" y="62373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Organigramme : Délai 137"/>
          <p:cNvSpPr/>
          <p:nvPr/>
        </p:nvSpPr>
        <p:spPr>
          <a:xfrm>
            <a:off x="3860304" y="638971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Organigramme : Délai 138"/>
          <p:cNvSpPr/>
          <p:nvPr/>
        </p:nvSpPr>
        <p:spPr>
          <a:xfrm>
            <a:off x="2267744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Organigramme : Délai 139"/>
          <p:cNvSpPr/>
          <p:nvPr/>
        </p:nvSpPr>
        <p:spPr>
          <a:xfrm>
            <a:off x="2420144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Organigramme : Délai 140"/>
          <p:cNvSpPr/>
          <p:nvPr/>
        </p:nvSpPr>
        <p:spPr>
          <a:xfrm>
            <a:off x="2627784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Organigramme : Délai 141"/>
          <p:cNvSpPr/>
          <p:nvPr/>
        </p:nvSpPr>
        <p:spPr>
          <a:xfrm>
            <a:off x="2780184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Organigramme : Délai 142"/>
          <p:cNvSpPr/>
          <p:nvPr/>
        </p:nvSpPr>
        <p:spPr>
          <a:xfrm>
            <a:off x="2915816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Organigramme : Délai 143"/>
          <p:cNvSpPr/>
          <p:nvPr/>
        </p:nvSpPr>
        <p:spPr>
          <a:xfrm>
            <a:off x="3068216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Organigramme : Délai 144"/>
          <p:cNvSpPr/>
          <p:nvPr/>
        </p:nvSpPr>
        <p:spPr>
          <a:xfrm>
            <a:off x="3275856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Organigramme : Délai 145"/>
          <p:cNvSpPr/>
          <p:nvPr/>
        </p:nvSpPr>
        <p:spPr>
          <a:xfrm>
            <a:off x="3428256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Organigramme : Délai 146"/>
          <p:cNvSpPr/>
          <p:nvPr/>
        </p:nvSpPr>
        <p:spPr>
          <a:xfrm>
            <a:off x="3563888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Organigramme : Délai 147"/>
          <p:cNvSpPr/>
          <p:nvPr/>
        </p:nvSpPr>
        <p:spPr>
          <a:xfrm>
            <a:off x="3716288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Organigramme : Délai 148"/>
          <p:cNvSpPr/>
          <p:nvPr/>
        </p:nvSpPr>
        <p:spPr>
          <a:xfrm>
            <a:off x="2420144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Organigramme : Délai 149"/>
          <p:cNvSpPr/>
          <p:nvPr/>
        </p:nvSpPr>
        <p:spPr>
          <a:xfrm>
            <a:off x="2572544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Organigramme : Délai 150"/>
          <p:cNvSpPr/>
          <p:nvPr/>
        </p:nvSpPr>
        <p:spPr>
          <a:xfrm>
            <a:off x="2780184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Organigramme : Délai 151"/>
          <p:cNvSpPr/>
          <p:nvPr/>
        </p:nvSpPr>
        <p:spPr>
          <a:xfrm>
            <a:off x="2932584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Organigramme : Délai 152"/>
          <p:cNvSpPr/>
          <p:nvPr/>
        </p:nvSpPr>
        <p:spPr>
          <a:xfrm>
            <a:off x="3068216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Organigramme : Délai 153"/>
          <p:cNvSpPr/>
          <p:nvPr/>
        </p:nvSpPr>
        <p:spPr>
          <a:xfrm>
            <a:off x="3220616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Organigramme : Délai 154"/>
          <p:cNvSpPr/>
          <p:nvPr/>
        </p:nvSpPr>
        <p:spPr>
          <a:xfrm>
            <a:off x="3428256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Organigramme : Délai 155"/>
          <p:cNvSpPr/>
          <p:nvPr/>
        </p:nvSpPr>
        <p:spPr>
          <a:xfrm>
            <a:off x="3580656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Organigramme : Délai 156"/>
          <p:cNvSpPr/>
          <p:nvPr/>
        </p:nvSpPr>
        <p:spPr>
          <a:xfrm>
            <a:off x="3716288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Organigramme : Délai 157"/>
          <p:cNvSpPr/>
          <p:nvPr/>
        </p:nvSpPr>
        <p:spPr>
          <a:xfrm>
            <a:off x="3868688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Organigramme : Délai 158"/>
          <p:cNvSpPr/>
          <p:nvPr/>
        </p:nvSpPr>
        <p:spPr>
          <a:xfrm>
            <a:off x="2572544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Organigramme : Délai 159"/>
          <p:cNvSpPr/>
          <p:nvPr/>
        </p:nvSpPr>
        <p:spPr>
          <a:xfrm>
            <a:off x="2724944" y="65504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Organigramme : Délai 160"/>
          <p:cNvSpPr/>
          <p:nvPr/>
        </p:nvSpPr>
        <p:spPr>
          <a:xfrm>
            <a:off x="2932584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Organigramme : Délai 161"/>
          <p:cNvSpPr/>
          <p:nvPr/>
        </p:nvSpPr>
        <p:spPr>
          <a:xfrm>
            <a:off x="3084984" y="65504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Organigramme : Délai 162"/>
          <p:cNvSpPr/>
          <p:nvPr/>
        </p:nvSpPr>
        <p:spPr>
          <a:xfrm>
            <a:off x="3220616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Organigramme : Délai 163"/>
          <p:cNvSpPr/>
          <p:nvPr/>
        </p:nvSpPr>
        <p:spPr>
          <a:xfrm>
            <a:off x="3373016" y="65504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Organigramme : Délai 164"/>
          <p:cNvSpPr/>
          <p:nvPr/>
        </p:nvSpPr>
        <p:spPr>
          <a:xfrm>
            <a:off x="3580656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Organigramme : Délai 165"/>
          <p:cNvSpPr/>
          <p:nvPr/>
        </p:nvSpPr>
        <p:spPr>
          <a:xfrm>
            <a:off x="3733056" y="65504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Organigramme : Délai 166"/>
          <p:cNvSpPr/>
          <p:nvPr/>
        </p:nvSpPr>
        <p:spPr>
          <a:xfrm>
            <a:off x="3868688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Organigramme : Délai 167"/>
          <p:cNvSpPr/>
          <p:nvPr/>
        </p:nvSpPr>
        <p:spPr>
          <a:xfrm>
            <a:off x="4021088" y="65504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Organigramme : Délai 168"/>
          <p:cNvSpPr/>
          <p:nvPr/>
        </p:nvSpPr>
        <p:spPr>
          <a:xfrm>
            <a:off x="2339752" y="59492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Organigramme : Délai 169"/>
          <p:cNvSpPr/>
          <p:nvPr/>
        </p:nvSpPr>
        <p:spPr>
          <a:xfrm>
            <a:off x="2492152" y="61016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Organigramme : Délai 170"/>
          <p:cNvSpPr/>
          <p:nvPr/>
        </p:nvSpPr>
        <p:spPr>
          <a:xfrm>
            <a:off x="2699792" y="59492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Organigramme : Délai 171"/>
          <p:cNvSpPr/>
          <p:nvPr/>
        </p:nvSpPr>
        <p:spPr>
          <a:xfrm>
            <a:off x="2852192" y="61016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Organigramme : Délai 172"/>
          <p:cNvSpPr/>
          <p:nvPr/>
        </p:nvSpPr>
        <p:spPr>
          <a:xfrm>
            <a:off x="2987824" y="59492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Organigramme : Délai 173"/>
          <p:cNvSpPr/>
          <p:nvPr/>
        </p:nvSpPr>
        <p:spPr>
          <a:xfrm>
            <a:off x="3140224" y="61016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Organigramme : Délai 174"/>
          <p:cNvSpPr/>
          <p:nvPr/>
        </p:nvSpPr>
        <p:spPr>
          <a:xfrm>
            <a:off x="3347864" y="59492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Organigramme : Délai 175"/>
          <p:cNvSpPr/>
          <p:nvPr/>
        </p:nvSpPr>
        <p:spPr>
          <a:xfrm>
            <a:off x="3500264" y="61016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Organigramme : Délai 176"/>
          <p:cNvSpPr/>
          <p:nvPr/>
        </p:nvSpPr>
        <p:spPr>
          <a:xfrm>
            <a:off x="3635896" y="59492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Organigramme : Délai 177"/>
          <p:cNvSpPr/>
          <p:nvPr/>
        </p:nvSpPr>
        <p:spPr>
          <a:xfrm>
            <a:off x="3788296" y="61016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Organigramme : Délai 178"/>
          <p:cNvSpPr/>
          <p:nvPr/>
        </p:nvSpPr>
        <p:spPr>
          <a:xfrm>
            <a:off x="2492152" y="61016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Organigramme : Délai 179"/>
          <p:cNvSpPr/>
          <p:nvPr/>
        </p:nvSpPr>
        <p:spPr>
          <a:xfrm>
            <a:off x="2644552" y="62540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Organigramme : Délai 180"/>
          <p:cNvSpPr/>
          <p:nvPr/>
        </p:nvSpPr>
        <p:spPr>
          <a:xfrm>
            <a:off x="2852192" y="61016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Organigramme : Délai 181"/>
          <p:cNvSpPr/>
          <p:nvPr/>
        </p:nvSpPr>
        <p:spPr>
          <a:xfrm>
            <a:off x="3004592" y="62540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Organigramme : Délai 182"/>
          <p:cNvSpPr/>
          <p:nvPr/>
        </p:nvSpPr>
        <p:spPr>
          <a:xfrm>
            <a:off x="3140224" y="61016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Organigramme : Délai 183"/>
          <p:cNvSpPr/>
          <p:nvPr/>
        </p:nvSpPr>
        <p:spPr>
          <a:xfrm>
            <a:off x="3292624" y="62540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Organigramme : Délai 184"/>
          <p:cNvSpPr/>
          <p:nvPr/>
        </p:nvSpPr>
        <p:spPr>
          <a:xfrm>
            <a:off x="3500264" y="61016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Organigramme : Délai 185"/>
          <p:cNvSpPr/>
          <p:nvPr/>
        </p:nvSpPr>
        <p:spPr>
          <a:xfrm>
            <a:off x="3652664" y="62540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Organigramme : Délai 186"/>
          <p:cNvSpPr/>
          <p:nvPr/>
        </p:nvSpPr>
        <p:spPr>
          <a:xfrm>
            <a:off x="3788296" y="61016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Organigramme : Délai 187"/>
          <p:cNvSpPr/>
          <p:nvPr/>
        </p:nvSpPr>
        <p:spPr>
          <a:xfrm>
            <a:off x="3940696" y="62540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Organigramme : Délai 188"/>
          <p:cNvSpPr/>
          <p:nvPr/>
        </p:nvSpPr>
        <p:spPr>
          <a:xfrm>
            <a:off x="2644552" y="62540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Organigramme : Délai 189"/>
          <p:cNvSpPr/>
          <p:nvPr/>
        </p:nvSpPr>
        <p:spPr>
          <a:xfrm>
            <a:off x="2796952" y="64064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Organigramme : Délai 190"/>
          <p:cNvSpPr/>
          <p:nvPr/>
        </p:nvSpPr>
        <p:spPr>
          <a:xfrm>
            <a:off x="3004592" y="62540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Organigramme : Délai 191"/>
          <p:cNvSpPr/>
          <p:nvPr/>
        </p:nvSpPr>
        <p:spPr>
          <a:xfrm>
            <a:off x="3156992" y="64064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Organigramme : Délai 192"/>
          <p:cNvSpPr/>
          <p:nvPr/>
        </p:nvSpPr>
        <p:spPr>
          <a:xfrm>
            <a:off x="3292624" y="62540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Organigramme : Délai 193"/>
          <p:cNvSpPr/>
          <p:nvPr/>
        </p:nvSpPr>
        <p:spPr>
          <a:xfrm>
            <a:off x="3445024" y="64064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Organigramme : Délai 194"/>
          <p:cNvSpPr/>
          <p:nvPr/>
        </p:nvSpPr>
        <p:spPr>
          <a:xfrm>
            <a:off x="3652664" y="62540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Organigramme : Délai 195"/>
          <p:cNvSpPr/>
          <p:nvPr/>
        </p:nvSpPr>
        <p:spPr>
          <a:xfrm>
            <a:off x="3805064" y="64064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Organigramme : Délai 196"/>
          <p:cNvSpPr/>
          <p:nvPr/>
        </p:nvSpPr>
        <p:spPr>
          <a:xfrm>
            <a:off x="3940696" y="62540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Organigramme : Délai 197"/>
          <p:cNvSpPr/>
          <p:nvPr/>
        </p:nvSpPr>
        <p:spPr>
          <a:xfrm>
            <a:off x="4093096" y="6406480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Organigramme : Délai 198"/>
          <p:cNvSpPr/>
          <p:nvPr/>
        </p:nvSpPr>
        <p:spPr>
          <a:xfrm>
            <a:off x="2187352" y="59408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Organigramme : Délai 199"/>
          <p:cNvSpPr/>
          <p:nvPr/>
        </p:nvSpPr>
        <p:spPr>
          <a:xfrm>
            <a:off x="2339752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Organigramme : Délai 200"/>
          <p:cNvSpPr/>
          <p:nvPr/>
        </p:nvSpPr>
        <p:spPr>
          <a:xfrm>
            <a:off x="2547392" y="59408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Organigramme : Délai 201"/>
          <p:cNvSpPr/>
          <p:nvPr/>
        </p:nvSpPr>
        <p:spPr>
          <a:xfrm>
            <a:off x="2699792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Organigramme : Délai 202"/>
          <p:cNvSpPr/>
          <p:nvPr/>
        </p:nvSpPr>
        <p:spPr>
          <a:xfrm>
            <a:off x="2835424" y="59408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Organigramme : Délai 203"/>
          <p:cNvSpPr/>
          <p:nvPr/>
        </p:nvSpPr>
        <p:spPr>
          <a:xfrm>
            <a:off x="2987824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Organigramme : Délai 204"/>
          <p:cNvSpPr/>
          <p:nvPr/>
        </p:nvSpPr>
        <p:spPr>
          <a:xfrm>
            <a:off x="3195464" y="59408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Organigramme : Délai 205"/>
          <p:cNvSpPr/>
          <p:nvPr/>
        </p:nvSpPr>
        <p:spPr>
          <a:xfrm>
            <a:off x="3347864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Organigramme : Délai 206"/>
          <p:cNvSpPr/>
          <p:nvPr/>
        </p:nvSpPr>
        <p:spPr>
          <a:xfrm>
            <a:off x="3483496" y="59408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Organigramme : Délai 207"/>
          <p:cNvSpPr/>
          <p:nvPr/>
        </p:nvSpPr>
        <p:spPr>
          <a:xfrm>
            <a:off x="3635896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Organigramme : Délai 208"/>
          <p:cNvSpPr/>
          <p:nvPr/>
        </p:nvSpPr>
        <p:spPr>
          <a:xfrm>
            <a:off x="2339752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Organigramme : Délai 209"/>
          <p:cNvSpPr/>
          <p:nvPr/>
        </p:nvSpPr>
        <p:spPr>
          <a:xfrm>
            <a:off x="2492152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Organigramme : Délai 210"/>
          <p:cNvSpPr/>
          <p:nvPr/>
        </p:nvSpPr>
        <p:spPr>
          <a:xfrm>
            <a:off x="2699792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Organigramme : Délai 211"/>
          <p:cNvSpPr/>
          <p:nvPr/>
        </p:nvSpPr>
        <p:spPr>
          <a:xfrm>
            <a:off x="2852192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Organigramme : Délai 212"/>
          <p:cNvSpPr/>
          <p:nvPr/>
        </p:nvSpPr>
        <p:spPr>
          <a:xfrm>
            <a:off x="2987824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Organigramme : Délai 213"/>
          <p:cNvSpPr/>
          <p:nvPr/>
        </p:nvSpPr>
        <p:spPr>
          <a:xfrm>
            <a:off x="3140224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Organigramme : Délai 214"/>
          <p:cNvSpPr/>
          <p:nvPr/>
        </p:nvSpPr>
        <p:spPr>
          <a:xfrm>
            <a:off x="3347864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Organigramme : Délai 215"/>
          <p:cNvSpPr/>
          <p:nvPr/>
        </p:nvSpPr>
        <p:spPr>
          <a:xfrm>
            <a:off x="3500264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Organigramme : Délai 216"/>
          <p:cNvSpPr/>
          <p:nvPr/>
        </p:nvSpPr>
        <p:spPr>
          <a:xfrm>
            <a:off x="3635896" y="60932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Organigramme : Délai 217"/>
          <p:cNvSpPr/>
          <p:nvPr/>
        </p:nvSpPr>
        <p:spPr>
          <a:xfrm>
            <a:off x="3788296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Organigramme : Délai 218"/>
          <p:cNvSpPr/>
          <p:nvPr/>
        </p:nvSpPr>
        <p:spPr>
          <a:xfrm>
            <a:off x="2492152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Organigramme : Délai 219"/>
          <p:cNvSpPr/>
          <p:nvPr/>
        </p:nvSpPr>
        <p:spPr>
          <a:xfrm>
            <a:off x="2644552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Organigramme : Délai 220"/>
          <p:cNvSpPr/>
          <p:nvPr/>
        </p:nvSpPr>
        <p:spPr>
          <a:xfrm>
            <a:off x="2852192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Organigramme : Délai 221"/>
          <p:cNvSpPr/>
          <p:nvPr/>
        </p:nvSpPr>
        <p:spPr>
          <a:xfrm>
            <a:off x="3004592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Organigramme : Délai 222"/>
          <p:cNvSpPr/>
          <p:nvPr/>
        </p:nvSpPr>
        <p:spPr>
          <a:xfrm>
            <a:off x="3140224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Organigramme : Délai 223"/>
          <p:cNvSpPr/>
          <p:nvPr/>
        </p:nvSpPr>
        <p:spPr>
          <a:xfrm>
            <a:off x="3292624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Organigramme : Délai 224"/>
          <p:cNvSpPr/>
          <p:nvPr/>
        </p:nvSpPr>
        <p:spPr>
          <a:xfrm>
            <a:off x="3500264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Organigramme : Délai 225"/>
          <p:cNvSpPr/>
          <p:nvPr/>
        </p:nvSpPr>
        <p:spPr>
          <a:xfrm>
            <a:off x="3652664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Organigramme : Délai 226"/>
          <p:cNvSpPr/>
          <p:nvPr/>
        </p:nvSpPr>
        <p:spPr>
          <a:xfrm>
            <a:off x="3788296" y="62456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Organigramme : Délai 227"/>
          <p:cNvSpPr/>
          <p:nvPr/>
        </p:nvSpPr>
        <p:spPr>
          <a:xfrm>
            <a:off x="3940696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Organigramme : Délai 228"/>
          <p:cNvSpPr/>
          <p:nvPr/>
        </p:nvSpPr>
        <p:spPr>
          <a:xfrm>
            <a:off x="2644552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Organigramme : Délai 229"/>
          <p:cNvSpPr/>
          <p:nvPr/>
        </p:nvSpPr>
        <p:spPr>
          <a:xfrm>
            <a:off x="2796952" y="65504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Organigramme : Délai 230"/>
          <p:cNvSpPr/>
          <p:nvPr/>
        </p:nvSpPr>
        <p:spPr>
          <a:xfrm>
            <a:off x="3004592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Organigramme : Délai 231"/>
          <p:cNvSpPr/>
          <p:nvPr/>
        </p:nvSpPr>
        <p:spPr>
          <a:xfrm>
            <a:off x="3156992" y="65504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Organigramme : Délai 232"/>
          <p:cNvSpPr/>
          <p:nvPr/>
        </p:nvSpPr>
        <p:spPr>
          <a:xfrm>
            <a:off x="3292624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Organigramme : Délai 233"/>
          <p:cNvSpPr/>
          <p:nvPr/>
        </p:nvSpPr>
        <p:spPr>
          <a:xfrm>
            <a:off x="3445024" y="65504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Organigramme : Délai 234"/>
          <p:cNvSpPr/>
          <p:nvPr/>
        </p:nvSpPr>
        <p:spPr>
          <a:xfrm>
            <a:off x="3652664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Organigramme : Délai 235"/>
          <p:cNvSpPr/>
          <p:nvPr/>
        </p:nvSpPr>
        <p:spPr>
          <a:xfrm>
            <a:off x="3805064" y="65504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Organigramme : Délai 236"/>
          <p:cNvSpPr/>
          <p:nvPr/>
        </p:nvSpPr>
        <p:spPr>
          <a:xfrm>
            <a:off x="3940696" y="63980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Organigramme : Délai 237"/>
          <p:cNvSpPr/>
          <p:nvPr/>
        </p:nvSpPr>
        <p:spPr>
          <a:xfrm>
            <a:off x="4093096" y="6550496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Organigramme : Délai 238"/>
          <p:cNvSpPr/>
          <p:nvPr/>
        </p:nvSpPr>
        <p:spPr>
          <a:xfrm>
            <a:off x="2195736" y="587727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Organigramme : Délai 239"/>
          <p:cNvSpPr/>
          <p:nvPr/>
        </p:nvSpPr>
        <p:spPr>
          <a:xfrm>
            <a:off x="2348136" y="602967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Organigramme : Délai 240"/>
          <p:cNvSpPr/>
          <p:nvPr/>
        </p:nvSpPr>
        <p:spPr>
          <a:xfrm>
            <a:off x="2555776" y="587727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Organigramme : Délai 241"/>
          <p:cNvSpPr/>
          <p:nvPr/>
        </p:nvSpPr>
        <p:spPr>
          <a:xfrm>
            <a:off x="2708176" y="602967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Organigramme : Délai 242"/>
          <p:cNvSpPr/>
          <p:nvPr/>
        </p:nvSpPr>
        <p:spPr>
          <a:xfrm>
            <a:off x="2843808" y="587727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Organigramme : Délai 243"/>
          <p:cNvSpPr/>
          <p:nvPr/>
        </p:nvSpPr>
        <p:spPr>
          <a:xfrm>
            <a:off x="2996208" y="602967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Organigramme : Délai 244"/>
          <p:cNvSpPr/>
          <p:nvPr/>
        </p:nvSpPr>
        <p:spPr>
          <a:xfrm>
            <a:off x="3203848" y="587727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Organigramme : Délai 245"/>
          <p:cNvSpPr/>
          <p:nvPr/>
        </p:nvSpPr>
        <p:spPr>
          <a:xfrm>
            <a:off x="3356248" y="602967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Organigramme : Délai 246"/>
          <p:cNvSpPr/>
          <p:nvPr/>
        </p:nvSpPr>
        <p:spPr>
          <a:xfrm>
            <a:off x="3491880" y="587727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Organigramme : Délai 247"/>
          <p:cNvSpPr/>
          <p:nvPr/>
        </p:nvSpPr>
        <p:spPr>
          <a:xfrm>
            <a:off x="3644280" y="6029672"/>
            <a:ext cx="360040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ZoneTexte 24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des fleurs ou des pétales comme bon te semble.</a:t>
            </a:r>
            <a:endParaRPr lang="fr-FR" dirty="0"/>
          </a:p>
        </p:txBody>
      </p:sp>
      <p:sp>
        <p:nvSpPr>
          <p:cNvPr id="250" name="ZoneTexte 249"/>
          <p:cNvSpPr txBox="1"/>
          <p:nvPr/>
        </p:nvSpPr>
        <p:spPr>
          <a:xfrm>
            <a:off x="0" y="5877272"/>
            <a:ext cx="470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Réserve de pétales : </a:t>
            </a:r>
            <a:endParaRPr lang="fr-FR" dirty="0"/>
          </a:p>
        </p:txBody>
      </p:sp>
      <p:sp>
        <p:nvSpPr>
          <p:cNvPr id="251" name="ZoneTexte 250"/>
          <p:cNvSpPr txBox="1"/>
          <p:nvPr/>
        </p:nvSpPr>
        <p:spPr>
          <a:xfrm>
            <a:off x="5148064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Réserve de fleurs : </a:t>
            </a:r>
            <a:endParaRPr lang="fr-FR" dirty="0"/>
          </a:p>
        </p:txBody>
      </p:sp>
      <p:pic>
        <p:nvPicPr>
          <p:cNvPr id="25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25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25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25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25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25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25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25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26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26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26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26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26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26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26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267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268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269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270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271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  <p:pic>
        <p:nvPicPr>
          <p:cNvPr id="272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991523"/>
            <a:ext cx="864096" cy="866477"/>
          </a:xfrm>
          <a:prstGeom prst="rect">
            <a:avLst/>
          </a:prstGeom>
          <a:noFill/>
        </p:spPr>
      </p:pic>
      <p:pic>
        <p:nvPicPr>
          <p:cNvPr id="273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812360" y="5991523"/>
            <a:ext cx="864096" cy="866477"/>
          </a:xfrm>
          <a:prstGeom prst="rect">
            <a:avLst/>
          </a:prstGeom>
          <a:noFill/>
        </p:spPr>
      </p:pic>
      <p:pic>
        <p:nvPicPr>
          <p:cNvPr id="274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308304" y="5991523"/>
            <a:ext cx="864096" cy="866477"/>
          </a:xfrm>
          <a:prstGeom prst="rect">
            <a:avLst/>
          </a:prstGeom>
          <a:noFill/>
        </p:spPr>
      </p:pic>
      <p:pic>
        <p:nvPicPr>
          <p:cNvPr id="275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7524328" y="5517232"/>
            <a:ext cx="864096" cy="866477"/>
          </a:xfrm>
          <a:prstGeom prst="rect">
            <a:avLst/>
          </a:prstGeom>
          <a:noFill/>
        </p:spPr>
      </p:pic>
      <p:pic>
        <p:nvPicPr>
          <p:cNvPr id="276" name="Picture 2" descr="Résultat de recherche d'images pour &quot;dessin image fleur&quot;"/>
          <p:cNvPicPr>
            <a:picLocks noChangeAspect="1" noChangeArrowheads="1"/>
          </p:cNvPicPr>
          <p:nvPr/>
        </p:nvPicPr>
        <p:blipFill>
          <a:blip r:embed="rId4" cstate="print"/>
          <a:srcRect l="22680" r="19361" b="41881"/>
          <a:stretch>
            <a:fillRect/>
          </a:stretch>
        </p:blipFill>
        <p:spPr bwMode="auto">
          <a:xfrm>
            <a:off x="8279904" y="5517232"/>
            <a:ext cx="864096" cy="86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6868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Les noisettes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4098" name="Picture 2" descr="Image associÃ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64416"/>
            <a:ext cx="3563888" cy="3041185"/>
          </a:xfrm>
          <a:prstGeom prst="rect">
            <a:avLst/>
          </a:prstGeom>
          <a:noFill/>
        </p:spPr>
      </p:pic>
      <p:pic>
        <p:nvPicPr>
          <p:cNvPr id="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028384" y="6021288"/>
            <a:ext cx="540060" cy="720081"/>
          </a:xfrm>
          <a:prstGeom prst="rect">
            <a:avLst/>
          </a:prstGeom>
          <a:noFill/>
        </p:spPr>
      </p:pic>
      <p:pic>
        <p:nvPicPr>
          <p:cNvPr id="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396808" y="6029671"/>
            <a:ext cx="540060" cy="720081"/>
          </a:xfrm>
          <a:prstGeom prst="rect">
            <a:avLst/>
          </a:prstGeom>
          <a:noFill/>
        </p:spPr>
      </p:pic>
      <p:pic>
        <p:nvPicPr>
          <p:cNvPr id="8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164289" y="6012903"/>
            <a:ext cx="540060" cy="720081"/>
          </a:xfrm>
          <a:prstGeom prst="rect">
            <a:avLst/>
          </a:prstGeom>
          <a:noFill/>
        </p:spPr>
      </p:pic>
      <p:pic>
        <p:nvPicPr>
          <p:cNvPr id="9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532713" y="6021286"/>
            <a:ext cx="540060" cy="720081"/>
          </a:xfrm>
          <a:prstGeom prst="rect">
            <a:avLst/>
          </a:prstGeom>
          <a:noFill/>
        </p:spPr>
      </p:pic>
      <p:pic>
        <p:nvPicPr>
          <p:cNvPr id="1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660232" y="6021288"/>
            <a:ext cx="540060" cy="720081"/>
          </a:xfrm>
          <a:prstGeom prst="rect">
            <a:avLst/>
          </a:prstGeom>
          <a:noFill/>
        </p:spPr>
      </p:pic>
      <p:pic>
        <p:nvPicPr>
          <p:cNvPr id="1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947992" y="5868889"/>
            <a:ext cx="540060" cy="720081"/>
          </a:xfrm>
          <a:prstGeom prst="rect">
            <a:avLst/>
          </a:prstGeom>
          <a:noFill/>
        </p:spPr>
      </p:pic>
      <p:pic>
        <p:nvPicPr>
          <p:cNvPr id="1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316416" y="5877272"/>
            <a:ext cx="540060" cy="720081"/>
          </a:xfrm>
          <a:prstGeom prst="rect">
            <a:avLst/>
          </a:prstGeom>
          <a:noFill/>
        </p:spPr>
      </p:pic>
      <p:pic>
        <p:nvPicPr>
          <p:cNvPr id="1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083897" y="5860504"/>
            <a:ext cx="540060" cy="720081"/>
          </a:xfrm>
          <a:prstGeom prst="rect">
            <a:avLst/>
          </a:prstGeom>
          <a:noFill/>
        </p:spPr>
      </p:pic>
      <p:pic>
        <p:nvPicPr>
          <p:cNvPr id="1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452321" y="5868887"/>
            <a:ext cx="540060" cy="720081"/>
          </a:xfrm>
          <a:prstGeom prst="rect">
            <a:avLst/>
          </a:prstGeom>
          <a:noFill/>
        </p:spPr>
      </p:pic>
      <p:pic>
        <p:nvPicPr>
          <p:cNvPr id="1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579840" y="5868889"/>
            <a:ext cx="540060" cy="720081"/>
          </a:xfrm>
          <a:prstGeom prst="rect">
            <a:avLst/>
          </a:prstGeom>
          <a:noFill/>
        </p:spPr>
      </p:pic>
      <p:pic>
        <p:nvPicPr>
          <p:cNvPr id="1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100392" y="6021289"/>
            <a:ext cx="540060" cy="720081"/>
          </a:xfrm>
          <a:prstGeom prst="rect">
            <a:avLst/>
          </a:prstGeom>
          <a:noFill/>
        </p:spPr>
      </p:pic>
      <p:pic>
        <p:nvPicPr>
          <p:cNvPr id="1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468816" y="6029672"/>
            <a:ext cx="540060" cy="720081"/>
          </a:xfrm>
          <a:prstGeom prst="rect">
            <a:avLst/>
          </a:prstGeom>
          <a:noFill/>
        </p:spPr>
      </p:pic>
      <p:pic>
        <p:nvPicPr>
          <p:cNvPr id="18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236297" y="6012904"/>
            <a:ext cx="540060" cy="720081"/>
          </a:xfrm>
          <a:prstGeom prst="rect">
            <a:avLst/>
          </a:prstGeom>
          <a:noFill/>
        </p:spPr>
      </p:pic>
      <p:pic>
        <p:nvPicPr>
          <p:cNvPr id="19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604721" y="6021287"/>
            <a:ext cx="540060" cy="720081"/>
          </a:xfrm>
          <a:prstGeom prst="rect">
            <a:avLst/>
          </a:prstGeom>
          <a:noFill/>
        </p:spPr>
      </p:pic>
      <p:pic>
        <p:nvPicPr>
          <p:cNvPr id="2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732240" y="6021289"/>
            <a:ext cx="540060" cy="720081"/>
          </a:xfrm>
          <a:prstGeom prst="rect">
            <a:avLst/>
          </a:prstGeom>
          <a:noFill/>
        </p:spPr>
      </p:pic>
      <p:pic>
        <p:nvPicPr>
          <p:cNvPr id="2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252792" y="6173689"/>
            <a:ext cx="540060" cy="720081"/>
          </a:xfrm>
          <a:prstGeom prst="rect">
            <a:avLst/>
          </a:prstGeom>
          <a:noFill/>
        </p:spPr>
      </p:pic>
      <p:pic>
        <p:nvPicPr>
          <p:cNvPr id="2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621216" y="6182072"/>
            <a:ext cx="540060" cy="720081"/>
          </a:xfrm>
          <a:prstGeom prst="rect">
            <a:avLst/>
          </a:prstGeom>
          <a:noFill/>
        </p:spPr>
      </p:pic>
      <p:pic>
        <p:nvPicPr>
          <p:cNvPr id="2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388697" y="6165304"/>
            <a:ext cx="540060" cy="720081"/>
          </a:xfrm>
          <a:prstGeom prst="rect">
            <a:avLst/>
          </a:prstGeom>
          <a:noFill/>
        </p:spPr>
      </p:pic>
      <p:pic>
        <p:nvPicPr>
          <p:cNvPr id="2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757121" y="6173687"/>
            <a:ext cx="540060" cy="720081"/>
          </a:xfrm>
          <a:prstGeom prst="rect">
            <a:avLst/>
          </a:prstGeom>
          <a:noFill/>
        </p:spPr>
      </p:pic>
      <p:pic>
        <p:nvPicPr>
          <p:cNvPr id="2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884640" y="6173689"/>
            <a:ext cx="540060" cy="720081"/>
          </a:xfrm>
          <a:prstGeom prst="rect">
            <a:avLst/>
          </a:prstGeom>
          <a:noFill/>
        </p:spPr>
      </p:pic>
      <p:pic>
        <p:nvPicPr>
          <p:cNvPr id="3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875984" y="5868889"/>
            <a:ext cx="540060" cy="720081"/>
          </a:xfrm>
          <a:prstGeom prst="rect">
            <a:avLst/>
          </a:prstGeom>
          <a:noFill/>
        </p:spPr>
      </p:pic>
      <p:pic>
        <p:nvPicPr>
          <p:cNvPr id="3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244408" y="5877272"/>
            <a:ext cx="540060" cy="720081"/>
          </a:xfrm>
          <a:prstGeom prst="rect">
            <a:avLst/>
          </a:prstGeom>
          <a:noFill/>
        </p:spPr>
      </p:pic>
      <p:pic>
        <p:nvPicPr>
          <p:cNvPr id="3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011889" y="5860504"/>
            <a:ext cx="540060" cy="720081"/>
          </a:xfrm>
          <a:prstGeom prst="rect">
            <a:avLst/>
          </a:prstGeom>
          <a:noFill/>
        </p:spPr>
      </p:pic>
      <p:pic>
        <p:nvPicPr>
          <p:cNvPr id="3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380313" y="5868887"/>
            <a:ext cx="540060" cy="720081"/>
          </a:xfrm>
          <a:prstGeom prst="rect">
            <a:avLst/>
          </a:prstGeom>
          <a:noFill/>
        </p:spPr>
      </p:pic>
      <p:pic>
        <p:nvPicPr>
          <p:cNvPr id="3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507832" y="5868889"/>
            <a:ext cx="540060" cy="720081"/>
          </a:xfrm>
          <a:prstGeom prst="rect">
            <a:avLst/>
          </a:prstGeom>
          <a:noFill/>
        </p:spPr>
      </p:pic>
      <p:pic>
        <p:nvPicPr>
          <p:cNvPr id="3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028384" y="6021289"/>
            <a:ext cx="540060" cy="720081"/>
          </a:xfrm>
          <a:prstGeom prst="rect">
            <a:avLst/>
          </a:prstGeom>
          <a:noFill/>
        </p:spPr>
      </p:pic>
      <p:pic>
        <p:nvPicPr>
          <p:cNvPr id="3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396808" y="6029672"/>
            <a:ext cx="540060" cy="720081"/>
          </a:xfrm>
          <a:prstGeom prst="rect">
            <a:avLst/>
          </a:prstGeom>
          <a:noFill/>
        </p:spPr>
      </p:pic>
      <p:pic>
        <p:nvPicPr>
          <p:cNvPr id="38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164289" y="6012904"/>
            <a:ext cx="540060" cy="720081"/>
          </a:xfrm>
          <a:prstGeom prst="rect">
            <a:avLst/>
          </a:prstGeom>
          <a:noFill/>
        </p:spPr>
      </p:pic>
      <p:pic>
        <p:nvPicPr>
          <p:cNvPr id="39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532713" y="6021287"/>
            <a:ext cx="540060" cy="720081"/>
          </a:xfrm>
          <a:prstGeom prst="rect">
            <a:avLst/>
          </a:prstGeom>
          <a:noFill/>
        </p:spPr>
      </p:pic>
      <p:pic>
        <p:nvPicPr>
          <p:cNvPr id="4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660232" y="6021289"/>
            <a:ext cx="540060" cy="720081"/>
          </a:xfrm>
          <a:prstGeom prst="rect">
            <a:avLst/>
          </a:prstGeom>
          <a:noFill/>
        </p:spPr>
      </p:pic>
      <p:pic>
        <p:nvPicPr>
          <p:cNvPr id="4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180784" y="6173689"/>
            <a:ext cx="540060" cy="720081"/>
          </a:xfrm>
          <a:prstGeom prst="rect">
            <a:avLst/>
          </a:prstGeom>
          <a:noFill/>
        </p:spPr>
      </p:pic>
      <p:pic>
        <p:nvPicPr>
          <p:cNvPr id="4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549208" y="6182072"/>
            <a:ext cx="540060" cy="720081"/>
          </a:xfrm>
          <a:prstGeom prst="rect">
            <a:avLst/>
          </a:prstGeom>
          <a:noFill/>
        </p:spPr>
      </p:pic>
      <p:pic>
        <p:nvPicPr>
          <p:cNvPr id="4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316689" y="6165304"/>
            <a:ext cx="540060" cy="720081"/>
          </a:xfrm>
          <a:prstGeom prst="rect">
            <a:avLst/>
          </a:prstGeom>
          <a:noFill/>
        </p:spPr>
      </p:pic>
      <p:pic>
        <p:nvPicPr>
          <p:cNvPr id="4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685113" y="6173687"/>
            <a:ext cx="540060" cy="720081"/>
          </a:xfrm>
          <a:prstGeom prst="rect">
            <a:avLst/>
          </a:prstGeom>
          <a:noFill/>
        </p:spPr>
      </p:pic>
      <p:pic>
        <p:nvPicPr>
          <p:cNvPr id="4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812632" y="6173689"/>
            <a:ext cx="540060" cy="720081"/>
          </a:xfrm>
          <a:prstGeom prst="rect">
            <a:avLst/>
          </a:prstGeom>
          <a:noFill/>
        </p:spPr>
      </p:pic>
      <p:pic>
        <p:nvPicPr>
          <p:cNvPr id="4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875984" y="5796881"/>
            <a:ext cx="540060" cy="720081"/>
          </a:xfrm>
          <a:prstGeom prst="rect">
            <a:avLst/>
          </a:prstGeom>
          <a:noFill/>
        </p:spPr>
      </p:pic>
      <p:pic>
        <p:nvPicPr>
          <p:cNvPr id="4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244408" y="5805264"/>
            <a:ext cx="540060" cy="720081"/>
          </a:xfrm>
          <a:prstGeom prst="rect">
            <a:avLst/>
          </a:prstGeom>
          <a:noFill/>
        </p:spPr>
      </p:pic>
      <p:pic>
        <p:nvPicPr>
          <p:cNvPr id="48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011889" y="5788496"/>
            <a:ext cx="540060" cy="720081"/>
          </a:xfrm>
          <a:prstGeom prst="rect">
            <a:avLst/>
          </a:prstGeom>
          <a:noFill/>
        </p:spPr>
      </p:pic>
      <p:pic>
        <p:nvPicPr>
          <p:cNvPr id="49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380313" y="5796879"/>
            <a:ext cx="540060" cy="720081"/>
          </a:xfrm>
          <a:prstGeom prst="rect">
            <a:avLst/>
          </a:prstGeom>
          <a:noFill/>
        </p:spPr>
      </p:pic>
      <p:pic>
        <p:nvPicPr>
          <p:cNvPr id="5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507832" y="5796881"/>
            <a:ext cx="540060" cy="720081"/>
          </a:xfrm>
          <a:prstGeom prst="rect">
            <a:avLst/>
          </a:prstGeom>
          <a:noFill/>
        </p:spPr>
      </p:pic>
      <p:pic>
        <p:nvPicPr>
          <p:cNvPr id="5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028384" y="5949281"/>
            <a:ext cx="540060" cy="720081"/>
          </a:xfrm>
          <a:prstGeom prst="rect">
            <a:avLst/>
          </a:prstGeom>
          <a:noFill/>
        </p:spPr>
      </p:pic>
      <p:pic>
        <p:nvPicPr>
          <p:cNvPr id="5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396808" y="5957664"/>
            <a:ext cx="540060" cy="720081"/>
          </a:xfrm>
          <a:prstGeom prst="rect">
            <a:avLst/>
          </a:prstGeom>
          <a:noFill/>
        </p:spPr>
      </p:pic>
      <p:pic>
        <p:nvPicPr>
          <p:cNvPr id="5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164289" y="5940896"/>
            <a:ext cx="540060" cy="720081"/>
          </a:xfrm>
          <a:prstGeom prst="rect">
            <a:avLst/>
          </a:prstGeom>
          <a:noFill/>
        </p:spPr>
      </p:pic>
      <p:pic>
        <p:nvPicPr>
          <p:cNvPr id="5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532713" y="5949279"/>
            <a:ext cx="540060" cy="720081"/>
          </a:xfrm>
          <a:prstGeom prst="rect">
            <a:avLst/>
          </a:prstGeom>
          <a:noFill/>
        </p:spPr>
      </p:pic>
      <p:pic>
        <p:nvPicPr>
          <p:cNvPr id="5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660232" y="5949281"/>
            <a:ext cx="540060" cy="720081"/>
          </a:xfrm>
          <a:prstGeom prst="rect">
            <a:avLst/>
          </a:prstGeom>
          <a:noFill/>
        </p:spPr>
      </p:pic>
      <p:pic>
        <p:nvPicPr>
          <p:cNvPr id="5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180784" y="6101681"/>
            <a:ext cx="540060" cy="720081"/>
          </a:xfrm>
          <a:prstGeom prst="rect">
            <a:avLst/>
          </a:prstGeom>
          <a:noFill/>
        </p:spPr>
      </p:pic>
      <p:pic>
        <p:nvPicPr>
          <p:cNvPr id="5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549208" y="6110064"/>
            <a:ext cx="540060" cy="720081"/>
          </a:xfrm>
          <a:prstGeom prst="rect">
            <a:avLst/>
          </a:prstGeom>
          <a:noFill/>
        </p:spPr>
      </p:pic>
      <p:pic>
        <p:nvPicPr>
          <p:cNvPr id="58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316689" y="6093296"/>
            <a:ext cx="540060" cy="720081"/>
          </a:xfrm>
          <a:prstGeom prst="rect">
            <a:avLst/>
          </a:prstGeom>
          <a:noFill/>
        </p:spPr>
      </p:pic>
      <p:pic>
        <p:nvPicPr>
          <p:cNvPr id="59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685113" y="6101679"/>
            <a:ext cx="540060" cy="720081"/>
          </a:xfrm>
          <a:prstGeom prst="rect">
            <a:avLst/>
          </a:prstGeom>
          <a:noFill/>
        </p:spPr>
      </p:pic>
      <p:pic>
        <p:nvPicPr>
          <p:cNvPr id="6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812632" y="6101681"/>
            <a:ext cx="540060" cy="720081"/>
          </a:xfrm>
          <a:prstGeom prst="rect">
            <a:avLst/>
          </a:prstGeom>
          <a:noFill/>
        </p:spPr>
      </p:pic>
      <p:pic>
        <p:nvPicPr>
          <p:cNvPr id="6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947992" y="5796881"/>
            <a:ext cx="540060" cy="720081"/>
          </a:xfrm>
          <a:prstGeom prst="rect">
            <a:avLst/>
          </a:prstGeom>
          <a:noFill/>
        </p:spPr>
      </p:pic>
      <p:pic>
        <p:nvPicPr>
          <p:cNvPr id="6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316416" y="5805264"/>
            <a:ext cx="540060" cy="720081"/>
          </a:xfrm>
          <a:prstGeom prst="rect">
            <a:avLst/>
          </a:prstGeom>
          <a:noFill/>
        </p:spPr>
      </p:pic>
      <p:pic>
        <p:nvPicPr>
          <p:cNvPr id="6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083897" y="5788496"/>
            <a:ext cx="540060" cy="720081"/>
          </a:xfrm>
          <a:prstGeom prst="rect">
            <a:avLst/>
          </a:prstGeom>
          <a:noFill/>
        </p:spPr>
      </p:pic>
      <p:pic>
        <p:nvPicPr>
          <p:cNvPr id="6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452321" y="5796879"/>
            <a:ext cx="540060" cy="720081"/>
          </a:xfrm>
          <a:prstGeom prst="rect">
            <a:avLst/>
          </a:prstGeom>
          <a:noFill/>
        </p:spPr>
      </p:pic>
      <p:pic>
        <p:nvPicPr>
          <p:cNvPr id="6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579840" y="5796881"/>
            <a:ext cx="540060" cy="720081"/>
          </a:xfrm>
          <a:prstGeom prst="rect">
            <a:avLst/>
          </a:prstGeom>
          <a:noFill/>
        </p:spPr>
      </p:pic>
      <p:pic>
        <p:nvPicPr>
          <p:cNvPr id="6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100392" y="5949281"/>
            <a:ext cx="540060" cy="720081"/>
          </a:xfrm>
          <a:prstGeom prst="rect">
            <a:avLst/>
          </a:prstGeom>
          <a:noFill/>
        </p:spPr>
      </p:pic>
      <p:pic>
        <p:nvPicPr>
          <p:cNvPr id="6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468816" y="5957664"/>
            <a:ext cx="540060" cy="720081"/>
          </a:xfrm>
          <a:prstGeom prst="rect">
            <a:avLst/>
          </a:prstGeom>
          <a:noFill/>
        </p:spPr>
      </p:pic>
      <p:pic>
        <p:nvPicPr>
          <p:cNvPr id="68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236297" y="5940896"/>
            <a:ext cx="540060" cy="720081"/>
          </a:xfrm>
          <a:prstGeom prst="rect">
            <a:avLst/>
          </a:prstGeom>
          <a:noFill/>
        </p:spPr>
      </p:pic>
      <p:pic>
        <p:nvPicPr>
          <p:cNvPr id="69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604721" y="5949279"/>
            <a:ext cx="540060" cy="720081"/>
          </a:xfrm>
          <a:prstGeom prst="rect">
            <a:avLst/>
          </a:prstGeom>
          <a:noFill/>
        </p:spPr>
      </p:pic>
      <p:pic>
        <p:nvPicPr>
          <p:cNvPr id="7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732240" y="5949281"/>
            <a:ext cx="540060" cy="720081"/>
          </a:xfrm>
          <a:prstGeom prst="rect">
            <a:avLst/>
          </a:prstGeom>
          <a:noFill/>
        </p:spPr>
      </p:pic>
      <p:pic>
        <p:nvPicPr>
          <p:cNvPr id="7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947992" y="6129536"/>
            <a:ext cx="540060" cy="720081"/>
          </a:xfrm>
          <a:prstGeom prst="rect">
            <a:avLst/>
          </a:prstGeom>
          <a:noFill/>
        </p:spPr>
      </p:pic>
      <p:pic>
        <p:nvPicPr>
          <p:cNvPr id="7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316416" y="6137919"/>
            <a:ext cx="540060" cy="720081"/>
          </a:xfrm>
          <a:prstGeom prst="rect">
            <a:avLst/>
          </a:prstGeom>
          <a:noFill/>
        </p:spPr>
      </p:pic>
      <p:pic>
        <p:nvPicPr>
          <p:cNvPr id="7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083897" y="6121151"/>
            <a:ext cx="540060" cy="720081"/>
          </a:xfrm>
          <a:prstGeom prst="rect">
            <a:avLst/>
          </a:prstGeom>
          <a:noFill/>
        </p:spPr>
      </p:pic>
      <p:pic>
        <p:nvPicPr>
          <p:cNvPr id="7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452321" y="6129534"/>
            <a:ext cx="540060" cy="720081"/>
          </a:xfrm>
          <a:prstGeom prst="rect">
            <a:avLst/>
          </a:prstGeom>
          <a:noFill/>
        </p:spPr>
      </p:pic>
      <p:pic>
        <p:nvPicPr>
          <p:cNvPr id="7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579840" y="6129536"/>
            <a:ext cx="540060" cy="720081"/>
          </a:xfrm>
          <a:prstGeom prst="rect">
            <a:avLst/>
          </a:prstGeom>
          <a:noFill/>
        </p:spPr>
      </p:pic>
      <p:pic>
        <p:nvPicPr>
          <p:cNvPr id="7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947992" y="5868889"/>
            <a:ext cx="540060" cy="720081"/>
          </a:xfrm>
          <a:prstGeom prst="rect">
            <a:avLst/>
          </a:prstGeom>
          <a:noFill/>
        </p:spPr>
      </p:pic>
      <p:pic>
        <p:nvPicPr>
          <p:cNvPr id="7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316416" y="5877272"/>
            <a:ext cx="540060" cy="720081"/>
          </a:xfrm>
          <a:prstGeom prst="rect">
            <a:avLst/>
          </a:prstGeom>
          <a:noFill/>
        </p:spPr>
      </p:pic>
      <p:pic>
        <p:nvPicPr>
          <p:cNvPr id="78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083897" y="5860504"/>
            <a:ext cx="540060" cy="720081"/>
          </a:xfrm>
          <a:prstGeom prst="rect">
            <a:avLst/>
          </a:prstGeom>
          <a:noFill/>
        </p:spPr>
      </p:pic>
      <p:pic>
        <p:nvPicPr>
          <p:cNvPr id="79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452321" y="5868887"/>
            <a:ext cx="540060" cy="720081"/>
          </a:xfrm>
          <a:prstGeom prst="rect">
            <a:avLst/>
          </a:prstGeom>
          <a:noFill/>
        </p:spPr>
      </p:pic>
      <p:pic>
        <p:nvPicPr>
          <p:cNvPr id="8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579840" y="5868889"/>
            <a:ext cx="540060" cy="720081"/>
          </a:xfrm>
          <a:prstGeom prst="rect">
            <a:avLst/>
          </a:prstGeom>
          <a:noFill/>
        </p:spPr>
      </p:pic>
      <p:pic>
        <p:nvPicPr>
          <p:cNvPr id="8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875984" y="5868889"/>
            <a:ext cx="540060" cy="720081"/>
          </a:xfrm>
          <a:prstGeom prst="rect">
            <a:avLst/>
          </a:prstGeom>
          <a:noFill/>
        </p:spPr>
      </p:pic>
      <p:pic>
        <p:nvPicPr>
          <p:cNvPr id="8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244408" y="5877272"/>
            <a:ext cx="540060" cy="720081"/>
          </a:xfrm>
          <a:prstGeom prst="rect">
            <a:avLst/>
          </a:prstGeom>
          <a:noFill/>
        </p:spPr>
      </p:pic>
      <p:pic>
        <p:nvPicPr>
          <p:cNvPr id="8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011889" y="5860504"/>
            <a:ext cx="540060" cy="720081"/>
          </a:xfrm>
          <a:prstGeom prst="rect">
            <a:avLst/>
          </a:prstGeom>
          <a:noFill/>
        </p:spPr>
      </p:pic>
      <p:pic>
        <p:nvPicPr>
          <p:cNvPr id="8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380313" y="5868887"/>
            <a:ext cx="540060" cy="720081"/>
          </a:xfrm>
          <a:prstGeom prst="rect">
            <a:avLst/>
          </a:prstGeom>
          <a:noFill/>
        </p:spPr>
      </p:pic>
      <p:pic>
        <p:nvPicPr>
          <p:cNvPr id="8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507832" y="5868889"/>
            <a:ext cx="540060" cy="720081"/>
          </a:xfrm>
          <a:prstGeom prst="rect">
            <a:avLst/>
          </a:prstGeom>
          <a:noFill/>
        </p:spPr>
      </p:pic>
      <p:pic>
        <p:nvPicPr>
          <p:cNvPr id="8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803976" y="5868889"/>
            <a:ext cx="540060" cy="720081"/>
          </a:xfrm>
          <a:prstGeom prst="rect">
            <a:avLst/>
          </a:prstGeom>
          <a:noFill/>
        </p:spPr>
      </p:pic>
      <p:pic>
        <p:nvPicPr>
          <p:cNvPr id="8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172400" y="5877272"/>
            <a:ext cx="540060" cy="720081"/>
          </a:xfrm>
          <a:prstGeom prst="rect">
            <a:avLst/>
          </a:prstGeom>
          <a:noFill/>
        </p:spPr>
      </p:pic>
      <p:pic>
        <p:nvPicPr>
          <p:cNvPr id="88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939881" y="5860504"/>
            <a:ext cx="540060" cy="720081"/>
          </a:xfrm>
          <a:prstGeom prst="rect">
            <a:avLst/>
          </a:prstGeom>
          <a:noFill/>
        </p:spPr>
      </p:pic>
      <p:pic>
        <p:nvPicPr>
          <p:cNvPr id="89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308305" y="5868887"/>
            <a:ext cx="540060" cy="720081"/>
          </a:xfrm>
          <a:prstGeom prst="rect">
            <a:avLst/>
          </a:prstGeom>
          <a:noFill/>
        </p:spPr>
      </p:pic>
      <p:pic>
        <p:nvPicPr>
          <p:cNvPr id="9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435824" y="5868889"/>
            <a:ext cx="540060" cy="720081"/>
          </a:xfrm>
          <a:prstGeom prst="rect">
            <a:avLst/>
          </a:prstGeom>
          <a:noFill/>
        </p:spPr>
      </p:pic>
      <p:pic>
        <p:nvPicPr>
          <p:cNvPr id="9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956376" y="6021289"/>
            <a:ext cx="540060" cy="720081"/>
          </a:xfrm>
          <a:prstGeom prst="rect">
            <a:avLst/>
          </a:prstGeom>
          <a:noFill/>
        </p:spPr>
      </p:pic>
      <p:pic>
        <p:nvPicPr>
          <p:cNvPr id="9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324800" y="6029672"/>
            <a:ext cx="540060" cy="720081"/>
          </a:xfrm>
          <a:prstGeom prst="rect">
            <a:avLst/>
          </a:prstGeom>
          <a:noFill/>
        </p:spPr>
      </p:pic>
      <p:pic>
        <p:nvPicPr>
          <p:cNvPr id="9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092281" y="6012904"/>
            <a:ext cx="540060" cy="720081"/>
          </a:xfrm>
          <a:prstGeom prst="rect">
            <a:avLst/>
          </a:prstGeom>
          <a:noFill/>
        </p:spPr>
      </p:pic>
      <p:pic>
        <p:nvPicPr>
          <p:cNvPr id="9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460705" y="6021287"/>
            <a:ext cx="540060" cy="720081"/>
          </a:xfrm>
          <a:prstGeom prst="rect">
            <a:avLst/>
          </a:prstGeom>
          <a:noFill/>
        </p:spPr>
      </p:pic>
      <p:pic>
        <p:nvPicPr>
          <p:cNvPr id="9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588224" y="6021289"/>
            <a:ext cx="540060" cy="720081"/>
          </a:xfrm>
          <a:prstGeom prst="rect">
            <a:avLst/>
          </a:prstGeom>
          <a:noFill/>
        </p:spPr>
      </p:pic>
      <p:pic>
        <p:nvPicPr>
          <p:cNvPr id="9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947992" y="5868889"/>
            <a:ext cx="540060" cy="720081"/>
          </a:xfrm>
          <a:prstGeom prst="rect">
            <a:avLst/>
          </a:prstGeom>
          <a:noFill/>
        </p:spPr>
      </p:pic>
      <p:pic>
        <p:nvPicPr>
          <p:cNvPr id="9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316416" y="5877272"/>
            <a:ext cx="540060" cy="720081"/>
          </a:xfrm>
          <a:prstGeom prst="rect">
            <a:avLst/>
          </a:prstGeom>
          <a:noFill/>
        </p:spPr>
      </p:pic>
      <p:pic>
        <p:nvPicPr>
          <p:cNvPr id="98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083897" y="5860504"/>
            <a:ext cx="540060" cy="720081"/>
          </a:xfrm>
          <a:prstGeom prst="rect">
            <a:avLst/>
          </a:prstGeom>
          <a:noFill/>
        </p:spPr>
      </p:pic>
      <p:pic>
        <p:nvPicPr>
          <p:cNvPr id="99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452321" y="5868887"/>
            <a:ext cx="540060" cy="720081"/>
          </a:xfrm>
          <a:prstGeom prst="rect">
            <a:avLst/>
          </a:prstGeom>
          <a:noFill/>
        </p:spPr>
      </p:pic>
      <p:pic>
        <p:nvPicPr>
          <p:cNvPr id="10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579840" y="5868889"/>
            <a:ext cx="540060" cy="720081"/>
          </a:xfrm>
          <a:prstGeom prst="rect">
            <a:avLst/>
          </a:prstGeom>
          <a:noFill/>
        </p:spPr>
      </p:pic>
      <p:pic>
        <p:nvPicPr>
          <p:cNvPr id="10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731968" y="5796881"/>
            <a:ext cx="540060" cy="720081"/>
          </a:xfrm>
          <a:prstGeom prst="rect">
            <a:avLst/>
          </a:prstGeom>
          <a:noFill/>
        </p:spPr>
      </p:pic>
      <p:pic>
        <p:nvPicPr>
          <p:cNvPr id="10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100392" y="5805264"/>
            <a:ext cx="540060" cy="720081"/>
          </a:xfrm>
          <a:prstGeom prst="rect">
            <a:avLst/>
          </a:prstGeom>
          <a:noFill/>
        </p:spPr>
      </p:pic>
      <p:pic>
        <p:nvPicPr>
          <p:cNvPr id="10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867873" y="5788496"/>
            <a:ext cx="540060" cy="720081"/>
          </a:xfrm>
          <a:prstGeom prst="rect">
            <a:avLst/>
          </a:prstGeom>
          <a:noFill/>
        </p:spPr>
      </p:pic>
      <p:pic>
        <p:nvPicPr>
          <p:cNvPr id="10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236297" y="5796879"/>
            <a:ext cx="540060" cy="720081"/>
          </a:xfrm>
          <a:prstGeom prst="rect">
            <a:avLst/>
          </a:prstGeom>
          <a:noFill/>
        </p:spPr>
      </p:pic>
      <p:pic>
        <p:nvPicPr>
          <p:cNvPr id="10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372200" y="6137919"/>
            <a:ext cx="540060" cy="720081"/>
          </a:xfrm>
          <a:prstGeom prst="rect">
            <a:avLst/>
          </a:prstGeom>
          <a:noFill/>
        </p:spPr>
      </p:pic>
      <p:pic>
        <p:nvPicPr>
          <p:cNvPr id="10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884368" y="5949281"/>
            <a:ext cx="540060" cy="720081"/>
          </a:xfrm>
          <a:prstGeom prst="rect">
            <a:avLst/>
          </a:prstGeom>
          <a:noFill/>
        </p:spPr>
      </p:pic>
      <p:pic>
        <p:nvPicPr>
          <p:cNvPr id="10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252792" y="5957664"/>
            <a:ext cx="540060" cy="720081"/>
          </a:xfrm>
          <a:prstGeom prst="rect">
            <a:avLst/>
          </a:prstGeom>
          <a:noFill/>
        </p:spPr>
      </p:pic>
      <p:pic>
        <p:nvPicPr>
          <p:cNvPr id="108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020273" y="5940896"/>
            <a:ext cx="540060" cy="720081"/>
          </a:xfrm>
          <a:prstGeom prst="rect">
            <a:avLst/>
          </a:prstGeom>
          <a:noFill/>
        </p:spPr>
      </p:pic>
      <p:pic>
        <p:nvPicPr>
          <p:cNvPr id="109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388697" y="5949279"/>
            <a:ext cx="540060" cy="720081"/>
          </a:xfrm>
          <a:prstGeom prst="rect">
            <a:avLst/>
          </a:prstGeom>
          <a:noFill/>
        </p:spPr>
      </p:pic>
      <p:pic>
        <p:nvPicPr>
          <p:cNvPr id="11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444209" y="6093294"/>
            <a:ext cx="540060" cy="720081"/>
          </a:xfrm>
          <a:prstGeom prst="rect">
            <a:avLst/>
          </a:prstGeom>
          <a:noFill/>
        </p:spPr>
      </p:pic>
      <p:pic>
        <p:nvPicPr>
          <p:cNvPr id="11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100392" y="6101681"/>
            <a:ext cx="540060" cy="720081"/>
          </a:xfrm>
          <a:prstGeom prst="rect">
            <a:avLst/>
          </a:prstGeom>
          <a:noFill/>
        </p:spPr>
      </p:pic>
      <p:pic>
        <p:nvPicPr>
          <p:cNvPr id="11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8603940" y="6137919"/>
            <a:ext cx="540060" cy="720081"/>
          </a:xfrm>
          <a:prstGeom prst="rect">
            <a:avLst/>
          </a:prstGeom>
          <a:noFill/>
        </p:spPr>
      </p:pic>
      <p:pic>
        <p:nvPicPr>
          <p:cNvPr id="11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128284" y="6137919"/>
            <a:ext cx="540060" cy="720081"/>
          </a:xfrm>
          <a:prstGeom prst="rect">
            <a:avLst/>
          </a:prstGeom>
          <a:noFill/>
        </p:spPr>
      </p:pic>
      <p:pic>
        <p:nvPicPr>
          <p:cNvPr id="11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7632340" y="6101679"/>
            <a:ext cx="540060" cy="720081"/>
          </a:xfrm>
          <a:prstGeom prst="rect">
            <a:avLst/>
          </a:prstGeom>
          <a:noFill/>
        </p:spPr>
      </p:pic>
      <p:pic>
        <p:nvPicPr>
          <p:cNvPr id="11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0902"/>
          <a:stretch>
            <a:fillRect/>
          </a:stretch>
        </p:blipFill>
        <p:spPr bwMode="auto">
          <a:xfrm rot="10800000">
            <a:off x="6624228" y="6137919"/>
            <a:ext cx="540060" cy="720081"/>
          </a:xfrm>
          <a:prstGeom prst="rect">
            <a:avLst/>
          </a:prstGeom>
          <a:noFill/>
        </p:spPr>
      </p:pic>
      <p:sp>
        <p:nvSpPr>
          <p:cNvPr id="116" name="ZoneTexte 115"/>
          <p:cNvSpPr txBox="1"/>
          <p:nvPr/>
        </p:nvSpPr>
        <p:spPr>
          <a:xfrm>
            <a:off x="6659216" y="5589240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Réserve de noisettes: 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Les feuilles de l’arbre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8194" name="Picture 2" descr="Résultat de recherche d'images pour &quot;dessin image arbre sans feuille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47456" y="1747232"/>
            <a:ext cx="4896544" cy="5110768"/>
          </a:xfrm>
          <a:prstGeom prst="rect">
            <a:avLst/>
          </a:prstGeom>
          <a:noFill/>
        </p:spPr>
      </p:pic>
      <p:pic>
        <p:nvPicPr>
          <p:cNvPr id="8196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49"/>
            <a:ext cx="755576" cy="817150"/>
          </a:xfrm>
          <a:prstGeom prst="rect">
            <a:avLst/>
          </a:prstGeom>
          <a:noFill/>
        </p:spPr>
      </p:pic>
      <p:pic>
        <p:nvPicPr>
          <p:cNvPr id="7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8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10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11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12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13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14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15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16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17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18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19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20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21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22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23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24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25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26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27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28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29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30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31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32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33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34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35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36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37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38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39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40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41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42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43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44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45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46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47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48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49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50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51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52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53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54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55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56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57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58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59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60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0" y="6040850"/>
            <a:ext cx="755576" cy="817150"/>
          </a:xfrm>
          <a:prstGeom prst="rect">
            <a:avLst/>
          </a:prstGeom>
          <a:noFill/>
        </p:spPr>
      </p:pic>
      <p:pic>
        <p:nvPicPr>
          <p:cNvPr id="61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827584" y="6040850"/>
            <a:ext cx="755576" cy="817150"/>
          </a:xfrm>
          <a:prstGeom prst="rect">
            <a:avLst/>
          </a:prstGeom>
          <a:noFill/>
        </p:spPr>
      </p:pic>
      <p:pic>
        <p:nvPicPr>
          <p:cNvPr id="62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547664" y="6040850"/>
            <a:ext cx="755576" cy="817150"/>
          </a:xfrm>
          <a:prstGeom prst="rect">
            <a:avLst/>
          </a:prstGeom>
          <a:noFill/>
        </p:spPr>
      </p:pic>
      <p:pic>
        <p:nvPicPr>
          <p:cNvPr id="63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539552" y="5733256"/>
            <a:ext cx="755576" cy="817150"/>
          </a:xfrm>
          <a:prstGeom prst="rect">
            <a:avLst/>
          </a:prstGeom>
          <a:noFill/>
        </p:spPr>
      </p:pic>
      <p:pic>
        <p:nvPicPr>
          <p:cNvPr id="64" name="Picture 4" descr="https://encrypted-tbn0.gstatic.com/images?q=tbn:ANd9GcS-CnAAAqj8wYaWxL7fH0mS0l-7mo6_TbmtsPAsK6_z2y4ScfLx&amp;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9589" b="13855"/>
          <a:stretch>
            <a:fillRect/>
          </a:stretch>
        </p:blipFill>
        <p:spPr bwMode="auto">
          <a:xfrm>
            <a:off x="1403648" y="5661248"/>
            <a:ext cx="755576" cy="817150"/>
          </a:xfrm>
          <a:prstGeom prst="rect">
            <a:avLst/>
          </a:prstGeom>
          <a:noFill/>
        </p:spPr>
      </p:pic>
      <p:pic>
        <p:nvPicPr>
          <p:cNvPr id="8198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0" y="6091267"/>
            <a:ext cx="864096" cy="766733"/>
          </a:xfrm>
          <a:prstGeom prst="rect">
            <a:avLst/>
          </a:prstGeom>
          <a:noFill/>
        </p:spPr>
      </p:pic>
      <p:pic>
        <p:nvPicPr>
          <p:cNvPr id="66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323528" y="6091267"/>
            <a:ext cx="864096" cy="766733"/>
          </a:xfrm>
          <a:prstGeom prst="rect">
            <a:avLst/>
          </a:prstGeom>
          <a:noFill/>
        </p:spPr>
      </p:pic>
      <p:pic>
        <p:nvPicPr>
          <p:cNvPr id="67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792088" y="6091267"/>
            <a:ext cx="864096" cy="766733"/>
          </a:xfrm>
          <a:prstGeom prst="rect">
            <a:avLst/>
          </a:prstGeom>
          <a:noFill/>
        </p:spPr>
      </p:pic>
      <p:pic>
        <p:nvPicPr>
          <p:cNvPr id="68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115616" y="6091267"/>
            <a:ext cx="864096" cy="766733"/>
          </a:xfrm>
          <a:prstGeom prst="rect">
            <a:avLst/>
          </a:prstGeom>
          <a:noFill/>
        </p:spPr>
      </p:pic>
      <p:pic>
        <p:nvPicPr>
          <p:cNvPr id="69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763688" y="6091267"/>
            <a:ext cx="864096" cy="766733"/>
          </a:xfrm>
          <a:prstGeom prst="rect">
            <a:avLst/>
          </a:prstGeom>
          <a:noFill/>
        </p:spPr>
      </p:pic>
      <p:pic>
        <p:nvPicPr>
          <p:cNvPr id="70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0" y="6091267"/>
            <a:ext cx="864096" cy="766733"/>
          </a:xfrm>
          <a:prstGeom prst="rect">
            <a:avLst/>
          </a:prstGeom>
          <a:noFill/>
        </p:spPr>
      </p:pic>
      <p:pic>
        <p:nvPicPr>
          <p:cNvPr id="71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323528" y="6091267"/>
            <a:ext cx="864096" cy="766733"/>
          </a:xfrm>
          <a:prstGeom prst="rect">
            <a:avLst/>
          </a:prstGeom>
          <a:noFill/>
        </p:spPr>
      </p:pic>
      <p:pic>
        <p:nvPicPr>
          <p:cNvPr id="72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792088" y="6091267"/>
            <a:ext cx="864096" cy="766733"/>
          </a:xfrm>
          <a:prstGeom prst="rect">
            <a:avLst/>
          </a:prstGeom>
          <a:noFill/>
        </p:spPr>
      </p:pic>
      <p:pic>
        <p:nvPicPr>
          <p:cNvPr id="73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115616" y="6091267"/>
            <a:ext cx="864096" cy="766733"/>
          </a:xfrm>
          <a:prstGeom prst="rect">
            <a:avLst/>
          </a:prstGeom>
          <a:noFill/>
        </p:spPr>
      </p:pic>
      <p:pic>
        <p:nvPicPr>
          <p:cNvPr id="74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763688" y="6091267"/>
            <a:ext cx="864096" cy="766733"/>
          </a:xfrm>
          <a:prstGeom prst="rect">
            <a:avLst/>
          </a:prstGeom>
          <a:noFill/>
        </p:spPr>
      </p:pic>
      <p:pic>
        <p:nvPicPr>
          <p:cNvPr id="75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0" y="6091267"/>
            <a:ext cx="864096" cy="766733"/>
          </a:xfrm>
          <a:prstGeom prst="rect">
            <a:avLst/>
          </a:prstGeom>
          <a:noFill/>
        </p:spPr>
      </p:pic>
      <p:pic>
        <p:nvPicPr>
          <p:cNvPr id="76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323528" y="6091267"/>
            <a:ext cx="864096" cy="766733"/>
          </a:xfrm>
          <a:prstGeom prst="rect">
            <a:avLst/>
          </a:prstGeom>
          <a:noFill/>
        </p:spPr>
      </p:pic>
      <p:pic>
        <p:nvPicPr>
          <p:cNvPr id="77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792088" y="6091267"/>
            <a:ext cx="864096" cy="766733"/>
          </a:xfrm>
          <a:prstGeom prst="rect">
            <a:avLst/>
          </a:prstGeom>
          <a:noFill/>
        </p:spPr>
      </p:pic>
      <p:pic>
        <p:nvPicPr>
          <p:cNvPr id="78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115616" y="6091267"/>
            <a:ext cx="864096" cy="766733"/>
          </a:xfrm>
          <a:prstGeom prst="rect">
            <a:avLst/>
          </a:prstGeom>
          <a:noFill/>
        </p:spPr>
      </p:pic>
      <p:pic>
        <p:nvPicPr>
          <p:cNvPr id="79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763688" y="6091267"/>
            <a:ext cx="864096" cy="766733"/>
          </a:xfrm>
          <a:prstGeom prst="rect">
            <a:avLst/>
          </a:prstGeom>
          <a:noFill/>
        </p:spPr>
      </p:pic>
      <p:pic>
        <p:nvPicPr>
          <p:cNvPr id="80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0" y="6091267"/>
            <a:ext cx="864096" cy="766733"/>
          </a:xfrm>
          <a:prstGeom prst="rect">
            <a:avLst/>
          </a:prstGeom>
          <a:noFill/>
        </p:spPr>
      </p:pic>
      <p:pic>
        <p:nvPicPr>
          <p:cNvPr id="81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323528" y="6091267"/>
            <a:ext cx="864096" cy="766733"/>
          </a:xfrm>
          <a:prstGeom prst="rect">
            <a:avLst/>
          </a:prstGeom>
          <a:noFill/>
        </p:spPr>
      </p:pic>
      <p:pic>
        <p:nvPicPr>
          <p:cNvPr id="82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792088" y="6091267"/>
            <a:ext cx="864096" cy="766733"/>
          </a:xfrm>
          <a:prstGeom prst="rect">
            <a:avLst/>
          </a:prstGeom>
          <a:noFill/>
        </p:spPr>
      </p:pic>
      <p:pic>
        <p:nvPicPr>
          <p:cNvPr id="83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115616" y="6091267"/>
            <a:ext cx="864096" cy="766733"/>
          </a:xfrm>
          <a:prstGeom prst="rect">
            <a:avLst/>
          </a:prstGeom>
          <a:noFill/>
        </p:spPr>
      </p:pic>
      <p:pic>
        <p:nvPicPr>
          <p:cNvPr id="84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763688" y="6091267"/>
            <a:ext cx="864096" cy="766733"/>
          </a:xfrm>
          <a:prstGeom prst="rect">
            <a:avLst/>
          </a:prstGeom>
          <a:noFill/>
        </p:spPr>
      </p:pic>
      <p:pic>
        <p:nvPicPr>
          <p:cNvPr id="85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0" y="6091267"/>
            <a:ext cx="864096" cy="766733"/>
          </a:xfrm>
          <a:prstGeom prst="rect">
            <a:avLst/>
          </a:prstGeom>
          <a:noFill/>
        </p:spPr>
      </p:pic>
      <p:pic>
        <p:nvPicPr>
          <p:cNvPr id="86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323528" y="6091267"/>
            <a:ext cx="864096" cy="766733"/>
          </a:xfrm>
          <a:prstGeom prst="rect">
            <a:avLst/>
          </a:prstGeom>
          <a:noFill/>
        </p:spPr>
      </p:pic>
      <p:pic>
        <p:nvPicPr>
          <p:cNvPr id="87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792088" y="6091267"/>
            <a:ext cx="864096" cy="766733"/>
          </a:xfrm>
          <a:prstGeom prst="rect">
            <a:avLst/>
          </a:prstGeom>
          <a:noFill/>
        </p:spPr>
      </p:pic>
      <p:pic>
        <p:nvPicPr>
          <p:cNvPr id="88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115616" y="6091267"/>
            <a:ext cx="864096" cy="766733"/>
          </a:xfrm>
          <a:prstGeom prst="rect">
            <a:avLst/>
          </a:prstGeom>
          <a:noFill/>
        </p:spPr>
      </p:pic>
      <p:pic>
        <p:nvPicPr>
          <p:cNvPr id="89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763688" y="6091267"/>
            <a:ext cx="864096" cy="766733"/>
          </a:xfrm>
          <a:prstGeom prst="rect">
            <a:avLst/>
          </a:prstGeom>
          <a:noFill/>
        </p:spPr>
      </p:pic>
      <p:pic>
        <p:nvPicPr>
          <p:cNvPr id="90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0" y="6091267"/>
            <a:ext cx="864096" cy="766733"/>
          </a:xfrm>
          <a:prstGeom prst="rect">
            <a:avLst/>
          </a:prstGeom>
          <a:noFill/>
        </p:spPr>
      </p:pic>
      <p:pic>
        <p:nvPicPr>
          <p:cNvPr id="91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323528" y="6091267"/>
            <a:ext cx="864096" cy="766733"/>
          </a:xfrm>
          <a:prstGeom prst="rect">
            <a:avLst/>
          </a:prstGeom>
          <a:noFill/>
        </p:spPr>
      </p:pic>
      <p:pic>
        <p:nvPicPr>
          <p:cNvPr id="92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792088" y="6091267"/>
            <a:ext cx="864096" cy="766733"/>
          </a:xfrm>
          <a:prstGeom prst="rect">
            <a:avLst/>
          </a:prstGeom>
          <a:noFill/>
        </p:spPr>
      </p:pic>
      <p:pic>
        <p:nvPicPr>
          <p:cNvPr id="93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115616" y="6091267"/>
            <a:ext cx="864096" cy="766733"/>
          </a:xfrm>
          <a:prstGeom prst="rect">
            <a:avLst/>
          </a:prstGeom>
          <a:noFill/>
        </p:spPr>
      </p:pic>
      <p:pic>
        <p:nvPicPr>
          <p:cNvPr id="94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763688" y="6091267"/>
            <a:ext cx="864096" cy="766733"/>
          </a:xfrm>
          <a:prstGeom prst="rect">
            <a:avLst/>
          </a:prstGeom>
          <a:noFill/>
        </p:spPr>
      </p:pic>
      <p:pic>
        <p:nvPicPr>
          <p:cNvPr id="95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0" y="6091267"/>
            <a:ext cx="864096" cy="766733"/>
          </a:xfrm>
          <a:prstGeom prst="rect">
            <a:avLst/>
          </a:prstGeom>
          <a:noFill/>
        </p:spPr>
      </p:pic>
      <p:pic>
        <p:nvPicPr>
          <p:cNvPr id="96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323528" y="6091267"/>
            <a:ext cx="864096" cy="766733"/>
          </a:xfrm>
          <a:prstGeom prst="rect">
            <a:avLst/>
          </a:prstGeom>
          <a:noFill/>
        </p:spPr>
      </p:pic>
      <p:pic>
        <p:nvPicPr>
          <p:cNvPr id="97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792088" y="6091267"/>
            <a:ext cx="864096" cy="766733"/>
          </a:xfrm>
          <a:prstGeom prst="rect">
            <a:avLst/>
          </a:prstGeom>
          <a:noFill/>
        </p:spPr>
      </p:pic>
      <p:pic>
        <p:nvPicPr>
          <p:cNvPr id="98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115616" y="6091267"/>
            <a:ext cx="864096" cy="766733"/>
          </a:xfrm>
          <a:prstGeom prst="rect">
            <a:avLst/>
          </a:prstGeom>
          <a:noFill/>
        </p:spPr>
      </p:pic>
      <p:pic>
        <p:nvPicPr>
          <p:cNvPr id="99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763688" y="6091267"/>
            <a:ext cx="864096" cy="766733"/>
          </a:xfrm>
          <a:prstGeom prst="rect">
            <a:avLst/>
          </a:prstGeom>
          <a:noFill/>
        </p:spPr>
      </p:pic>
      <p:pic>
        <p:nvPicPr>
          <p:cNvPr id="100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0" y="6091267"/>
            <a:ext cx="864096" cy="766733"/>
          </a:xfrm>
          <a:prstGeom prst="rect">
            <a:avLst/>
          </a:prstGeom>
          <a:noFill/>
        </p:spPr>
      </p:pic>
      <p:pic>
        <p:nvPicPr>
          <p:cNvPr id="101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323528" y="6091267"/>
            <a:ext cx="864096" cy="766733"/>
          </a:xfrm>
          <a:prstGeom prst="rect">
            <a:avLst/>
          </a:prstGeom>
          <a:noFill/>
        </p:spPr>
      </p:pic>
      <p:pic>
        <p:nvPicPr>
          <p:cNvPr id="102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792088" y="6091267"/>
            <a:ext cx="864096" cy="766733"/>
          </a:xfrm>
          <a:prstGeom prst="rect">
            <a:avLst/>
          </a:prstGeom>
          <a:noFill/>
        </p:spPr>
      </p:pic>
      <p:pic>
        <p:nvPicPr>
          <p:cNvPr id="103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115616" y="6091267"/>
            <a:ext cx="864096" cy="766733"/>
          </a:xfrm>
          <a:prstGeom prst="rect">
            <a:avLst/>
          </a:prstGeom>
          <a:noFill/>
        </p:spPr>
      </p:pic>
      <p:pic>
        <p:nvPicPr>
          <p:cNvPr id="104" name="Picture 6" descr="https://encrypted-tbn0.gstatic.com/images?q=tbn:ANd9GcQn3a-aGyh8byG-Q1QEs125iPaCc2W834i2K0Ud1XcWK59jO4L4&amp;s"/>
          <p:cNvPicPr>
            <a:picLocks noChangeAspect="1" noChangeArrowheads="1"/>
          </p:cNvPicPr>
          <p:nvPr/>
        </p:nvPicPr>
        <p:blipFill>
          <a:blip r:embed="rId5" cstate="print"/>
          <a:srcRect l="9288" r="10936"/>
          <a:stretch>
            <a:fillRect/>
          </a:stretch>
        </p:blipFill>
        <p:spPr bwMode="auto">
          <a:xfrm>
            <a:off x="1763688" y="6091267"/>
            <a:ext cx="864096" cy="766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La sortie piscine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4" name="Image 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0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15240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52400" y="55892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04800" y="57416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04800" y="57416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457200" y="58940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243136" y="5364832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95536" y="5517232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0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15240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0" y="5709313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152400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15144" y="5709313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467544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15144" y="5364832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467544" y="5517232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0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15240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151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467544" y="5301208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243136" y="5709313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955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5311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6835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04800" y="57416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467544" y="53012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47936" y="60141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683568" y="55892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835968" y="57416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152400" y="57416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 3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15144" y="53012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95536" y="60141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531168" y="55892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683568" y="57416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4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4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 4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 4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 4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5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 5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 5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 5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 5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 5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 5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mage 5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Image 5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Image 6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Image 6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Image 6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Image 6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Image 6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Image 6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Image 6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Image 6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2440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6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87152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Image 6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467544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Image 7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603176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 7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755576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mage 7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mage 7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mage 7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Image 7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 7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Image 7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7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Image 7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Image 8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 8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Image 8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Image 8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Image 8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Image 8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Image 8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mage 8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Image 8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Image 8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Image 9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Image 9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Image 9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309592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Image 9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486916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Image 9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582065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Image 9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157192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Image 9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309592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Image 9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152400" y="5461992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Image 9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15144" y="502156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Image 9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95536" y="5734465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Image 10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531168" y="5309592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Image 10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683568" y="5461992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Image 10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04800" y="5614392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Image 10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467544" y="517396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Image 10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47936" y="5886865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Image 10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683568" y="5461992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Image 10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835968" y="5614392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Image 10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309592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Image 10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486916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Image 10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582065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Image 11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157192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Image 11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309592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Image 11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301208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Image 11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4860776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Image 11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573681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Image 11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Image 11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301208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Image 11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152400" y="5453608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Image 11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15144" y="5013176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Image 11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95536" y="5726081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Image 12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531168" y="53012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Image 12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683568" y="5453608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Image 12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04800" y="5606008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Image 12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467544" y="5165576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Image 12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47936" y="5878481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Image 12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683568" y="54536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Image 12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835968" y="5606008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Image 12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457200" y="5758408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Image 12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619944" y="5317976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Image 12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700336" y="6030881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Image 13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835968" y="56060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Image 13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988368" y="5758408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Image 13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Image 13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514880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Image 13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86171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Image 13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43684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Image 13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58924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Image 13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0" y="522920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Image 13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162744" y="478876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Image 13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243136" y="550167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Image 14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78768" y="507680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Image 14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31168" y="522920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Image 14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152400" y="538160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Image 14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315144" y="494116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Image 14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95536" y="565407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Image 14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531168" y="522920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Image 14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683568" y="538160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Image 147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304800" y="553400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Image 148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467544" y="509356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Image 149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547936" y="580647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Image 150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683568" y="538160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Image 151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835968" y="553400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Image 152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457200" y="568640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Image 153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619944" y="5245968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Image 154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700336" y="5958873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Image 155" descr="C:\Users\Nathalie\Downloads\grimaçon.png"/>
          <p:cNvPicPr/>
          <p:nvPr/>
        </p:nvPicPr>
        <p:blipFill>
          <a:blip r:embed="rId3" cstate="print"/>
          <a:srcRect t="4418" r="4712" b="6827"/>
          <a:stretch>
            <a:fillRect/>
          </a:stretch>
        </p:blipFill>
        <p:spPr bwMode="auto">
          <a:xfrm>
            <a:off x="835968" y="5534000"/>
            <a:ext cx="864567" cy="10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Image 156" descr="C:\Users\Nathalie\Downloads\grimacette.png"/>
          <p:cNvPicPr/>
          <p:nvPr/>
        </p:nvPicPr>
        <p:blipFill>
          <a:blip r:embed="rId4" cstate="print"/>
          <a:srcRect l="10891" t="11679" r="9901" b="9124"/>
          <a:stretch>
            <a:fillRect/>
          </a:stretch>
        </p:blipFill>
        <p:spPr bwMode="auto">
          <a:xfrm>
            <a:off x="988368" y="5686400"/>
            <a:ext cx="736980" cy="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Ellipse 157"/>
          <p:cNvSpPr/>
          <p:nvPr/>
        </p:nvSpPr>
        <p:spPr>
          <a:xfrm>
            <a:off x="6012160" y="3789040"/>
            <a:ext cx="2880320" cy="27363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6164560" y="3941440"/>
            <a:ext cx="2880320" cy="27363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5940152" y="4121696"/>
            <a:ext cx="2880320" cy="27363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6263680" y="4121696"/>
            <a:ext cx="2880320" cy="27363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6416080" y="4274096"/>
            <a:ext cx="2880320" cy="273630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346</Words>
  <Application>Microsoft Office PowerPoint</Application>
  <PresentationFormat>Affichage à l'écran (4:3)</PresentationFormat>
  <Paragraphs>72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Les bonbons</vt:lpstr>
      <vt:lpstr>L’argent de poche</vt:lpstr>
      <vt:lpstr>La tour de kaplas</vt:lpstr>
      <vt:lpstr>La boulangerie</vt:lpstr>
      <vt:lpstr>Les trombones</vt:lpstr>
      <vt:lpstr>Le bouquet de fleurs</vt:lpstr>
      <vt:lpstr>Les noisettes</vt:lpstr>
      <vt:lpstr>Les feuilles de l’arbre</vt:lpstr>
      <vt:lpstr>La sortie piscine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parking</dc:title>
  <dc:creator>Nathalie Ascone</dc:creator>
  <cp:lastModifiedBy>Nathalie Ascone</cp:lastModifiedBy>
  <cp:revision>5</cp:revision>
  <dcterms:created xsi:type="dcterms:W3CDTF">2019-02-27T16:46:14Z</dcterms:created>
  <dcterms:modified xsi:type="dcterms:W3CDTF">2020-03-22T10:20:12Z</dcterms:modified>
</cp:coreProperties>
</file>