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15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171EB-480A-422E-BA0A-8BD4BB4B7E22}" type="datetimeFigureOut">
              <a:rPr lang="fr-FR" smtClean="0"/>
              <a:pPr/>
              <a:t>20/10/2010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812EB-D2C4-4231-9403-87BA1E0BD6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812EB-D2C4-4231-9403-87BA1E0BD62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812EB-D2C4-4231-9403-87BA1E0BD625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812EB-D2C4-4231-9403-87BA1E0BD625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5A8F-DAC7-4A30-9688-33CA4A506094}" type="datetimeFigureOut">
              <a:rPr lang="fr-FR" smtClean="0"/>
              <a:pPr/>
              <a:t>20/10/2010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94A7-92E3-47FF-AE99-B1594D1082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5A8F-DAC7-4A30-9688-33CA4A506094}" type="datetimeFigureOut">
              <a:rPr lang="fr-FR" smtClean="0"/>
              <a:pPr/>
              <a:t>20/10/2010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94A7-92E3-47FF-AE99-B1594D1082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5A8F-DAC7-4A30-9688-33CA4A506094}" type="datetimeFigureOut">
              <a:rPr lang="fr-FR" smtClean="0"/>
              <a:pPr/>
              <a:t>20/10/2010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94A7-92E3-47FF-AE99-B1594D1082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5A8F-DAC7-4A30-9688-33CA4A506094}" type="datetimeFigureOut">
              <a:rPr lang="fr-FR" smtClean="0"/>
              <a:pPr/>
              <a:t>20/10/2010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94A7-92E3-47FF-AE99-B1594D1082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5A8F-DAC7-4A30-9688-33CA4A506094}" type="datetimeFigureOut">
              <a:rPr lang="fr-FR" smtClean="0"/>
              <a:pPr/>
              <a:t>20/10/2010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94A7-92E3-47FF-AE99-B1594D1082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5A8F-DAC7-4A30-9688-33CA4A506094}" type="datetimeFigureOut">
              <a:rPr lang="fr-FR" smtClean="0"/>
              <a:pPr/>
              <a:t>20/10/2010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94A7-92E3-47FF-AE99-B1594D1082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5A8F-DAC7-4A30-9688-33CA4A506094}" type="datetimeFigureOut">
              <a:rPr lang="fr-FR" smtClean="0"/>
              <a:pPr/>
              <a:t>20/10/2010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94A7-92E3-47FF-AE99-B1594D1082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5A8F-DAC7-4A30-9688-33CA4A506094}" type="datetimeFigureOut">
              <a:rPr lang="fr-FR" smtClean="0"/>
              <a:pPr/>
              <a:t>20/10/2010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94A7-92E3-47FF-AE99-B1594D1082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5A8F-DAC7-4A30-9688-33CA4A506094}" type="datetimeFigureOut">
              <a:rPr lang="fr-FR" smtClean="0"/>
              <a:pPr/>
              <a:t>20/10/2010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94A7-92E3-47FF-AE99-B1594D1082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5A8F-DAC7-4A30-9688-33CA4A506094}" type="datetimeFigureOut">
              <a:rPr lang="fr-FR" smtClean="0"/>
              <a:pPr/>
              <a:t>20/10/2010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94A7-92E3-47FF-AE99-B1594D1082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5A8F-DAC7-4A30-9688-33CA4A506094}" type="datetimeFigureOut">
              <a:rPr lang="fr-FR" smtClean="0"/>
              <a:pPr/>
              <a:t>20/10/2010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94A7-92E3-47FF-AE99-B1594D1082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25A8F-DAC7-4A30-9688-33CA4A506094}" type="datetimeFigureOut">
              <a:rPr lang="fr-FR" smtClean="0"/>
              <a:pPr/>
              <a:t>20/10/2010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C94A7-92E3-47FF-AE99-B1594D1082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66909"/>
            <a:ext cx="760546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Ins="809370" anchor="ctr">
            <a:spAutoFit/>
          </a:bodyPr>
          <a:lstStyle/>
          <a:p>
            <a:pPr algn="ctr"/>
            <a:r>
              <a:rPr lang="fr-FR" sz="13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COMMENT LA FRONTIERE CONDITIONNE-T-ELLE </a:t>
            </a:r>
            <a:r>
              <a:rPr lang="fr-FR" sz="1300" b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L’ORGANISATION </a:t>
            </a:r>
          </a:p>
          <a:p>
            <a:pPr algn="ctr"/>
            <a:r>
              <a:rPr lang="fr-FR" sz="1300" b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ET LES DYNAMIQUES DES </a:t>
            </a:r>
            <a:r>
              <a:rPr lang="fr-FR" sz="13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ETATS DANS LES BALKANS ?</a:t>
            </a:r>
            <a:endParaRPr lang="fr-FR" sz="1300" dirty="0">
              <a:latin typeface="Georgia" pitchFamily="18" charset="0"/>
              <a:ea typeface="Calibri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8640" y="971600"/>
            <a:ext cx="62646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fr-FR" sz="11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I </a:t>
            </a:r>
            <a:r>
              <a:rPr lang="fr-FR" sz="1100" b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fr-FR" sz="1100" b="1" u="sng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ENTRE NOUVEAUX ETATS ET NOUVELLES FRONTIERES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88640" y="3707904"/>
            <a:ext cx="62646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100" b="1" dirty="0">
                <a:latin typeface="Georgia" pitchFamily="18" charset="0"/>
              </a:rPr>
              <a:t>II </a:t>
            </a:r>
            <a:r>
              <a:rPr lang="fr-FR" sz="1100" b="1" dirty="0" smtClean="0">
                <a:latin typeface="Georgia" pitchFamily="18" charset="0"/>
              </a:rPr>
              <a:t>– </a:t>
            </a:r>
            <a:r>
              <a:rPr lang="fr-FR" sz="1100" b="1" u="sng" dirty="0" smtClean="0">
                <a:latin typeface="Georgia" pitchFamily="18" charset="0"/>
              </a:rPr>
              <a:t>DE FORTS CONTRASTES SEPARES PAR DES FRONTIERES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88640" y="6228184"/>
            <a:ext cx="62646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100" b="1" dirty="0">
                <a:latin typeface="Georgia" pitchFamily="18" charset="0"/>
              </a:rPr>
              <a:t>III </a:t>
            </a:r>
            <a:r>
              <a:rPr lang="fr-FR" sz="1100" b="1" dirty="0" smtClean="0">
                <a:latin typeface="Georgia" pitchFamily="18" charset="0"/>
              </a:rPr>
              <a:t>– </a:t>
            </a:r>
            <a:r>
              <a:rPr lang="fr-FR" sz="1100" b="1" u="sng" dirty="0" smtClean="0">
                <a:latin typeface="Georgia" pitchFamily="18" charset="0"/>
              </a:rPr>
              <a:t>USAGES DES FRONTIERES ET NOUVELLES ZONES D’INFLUENCE DES ETATS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6712" y="1331640"/>
            <a:ext cx="576064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fr-FR" sz="1100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Une fragmentation ancienne (jusqu’en 1920) de l’espace balkanique : un Empire Austro-hongrois qui ne tient pas compte des velléités nationalistes.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36712" y="1907704"/>
            <a:ext cx="576064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fr-FR" sz="1100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Rideau de fer : une fragmentation de l’espace balkanique pendant la Guerre froide qui conditionne les relations entre bloc de l’Est et bloc de l’Est.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836712" y="2483768"/>
            <a:ext cx="576064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fr-FR" sz="1100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L’Union européenne : des nouvelles frontières et un nouveau modèle d’intégration politique et économique pour la région.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836712" y="3059832"/>
            <a:ext cx="576064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fr-FR" sz="1100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Des conflits récurrents : une contestation permanente des frontières au nom des principes et des idéaux nationalistes.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836712" y="4139952"/>
            <a:ext cx="576064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fr-FR" sz="1100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Des PIB (Produit Intérieur Brut) élevés (&gt; 15.000 $/an en PPA) qui traduisent de forts contrastes de richesse entre une Europe occidentale industrialisée et une Europe orientale et balkanique qui peine à dépasser son retard issu de ses années de domination communiste (PIB &lt; 15.000 $/an/PPA)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36712" y="5004048"/>
            <a:ext cx="576064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fr-FR" sz="1100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Des taux d’urbanisation élevés (&gt; 70 %) qui révèlent une même culture urbaine notamment en Europe occidentale.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836712" y="5580112"/>
            <a:ext cx="576064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fr-FR" sz="1100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Des taux de chômage importants (&gt; 10 %) qui mettent en valeur un espace qui connaît des difficultés sociales et économiques majeures.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836712" y="6660232"/>
            <a:ext cx="576064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fr-FR" sz="1100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Des états candidats à  l’UE : un changement radical dans les zones d’influence.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836712" y="6935634"/>
            <a:ext cx="576064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fr-FR" sz="1100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De nouvelles activités économiques tournées vers l’Europe occidentale ; l’exemple du tourisme en Croatie à travers l’implantation de nouveaux pôles touristiques qui accueillent principalement  des populations issues de l’UE (autrichiens, allemands, italiens, etc…)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836712" y="7668344"/>
            <a:ext cx="576064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fr-FR" sz="1100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Une intégration régionale renforcée : l’exemple du Pacte de stabilité pour l’Europe du Sud-Est (1999), en lien  avec l’UE, l’OTAN et l’ONU notamment.</a:t>
            </a:r>
          </a:p>
        </p:txBody>
      </p:sp>
      <p:cxnSp>
        <p:nvCxnSpPr>
          <p:cNvPr id="19" name="Connecteur droit 18"/>
          <p:cNvCxnSpPr/>
          <p:nvPr/>
        </p:nvCxnSpPr>
        <p:spPr>
          <a:xfrm>
            <a:off x="188640" y="1547664"/>
            <a:ext cx="504056" cy="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188640" y="2123728"/>
            <a:ext cx="576064" cy="0"/>
          </a:xfrm>
          <a:prstGeom prst="line">
            <a:avLst/>
          </a:prstGeom>
          <a:ln w="508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188640" y="2699792"/>
            <a:ext cx="504056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60648" y="4211960"/>
            <a:ext cx="360040" cy="216024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260648" y="5076056"/>
            <a:ext cx="360040" cy="2160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260648" y="4572000"/>
            <a:ext cx="360040" cy="216024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Étoile à 5 branches 29"/>
          <p:cNvSpPr/>
          <p:nvPr/>
        </p:nvSpPr>
        <p:spPr>
          <a:xfrm>
            <a:off x="260648" y="3131840"/>
            <a:ext cx="288032" cy="288032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riangle isocèle 30"/>
          <p:cNvSpPr/>
          <p:nvPr/>
        </p:nvSpPr>
        <p:spPr>
          <a:xfrm>
            <a:off x="332656" y="7164288"/>
            <a:ext cx="216024" cy="216024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332656" y="6732240"/>
            <a:ext cx="144016" cy="14401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332656" y="5724128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balkans avec frontiere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648" y="899592"/>
            <a:ext cx="6408712" cy="6006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rme libre 5"/>
          <p:cNvSpPr/>
          <p:nvPr/>
        </p:nvSpPr>
        <p:spPr>
          <a:xfrm>
            <a:off x="275771" y="5151583"/>
            <a:ext cx="754743" cy="921961"/>
          </a:xfrm>
          <a:custGeom>
            <a:avLst/>
            <a:gdLst>
              <a:gd name="connsiteX0" fmla="*/ 0 w 754743"/>
              <a:gd name="connsiteY0" fmla="*/ 668646 h 921961"/>
              <a:gd name="connsiteX1" fmla="*/ 0 w 754743"/>
              <a:gd name="connsiteY1" fmla="*/ 668646 h 921961"/>
              <a:gd name="connsiteX2" fmla="*/ 130629 w 754743"/>
              <a:gd name="connsiteY2" fmla="*/ 683160 h 921961"/>
              <a:gd name="connsiteX3" fmla="*/ 159658 w 754743"/>
              <a:gd name="connsiteY3" fmla="*/ 726703 h 921961"/>
              <a:gd name="connsiteX4" fmla="*/ 203200 w 754743"/>
              <a:gd name="connsiteY4" fmla="*/ 741217 h 921961"/>
              <a:gd name="connsiteX5" fmla="*/ 246743 w 754743"/>
              <a:gd name="connsiteY5" fmla="*/ 828303 h 921961"/>
              <a:gd name="connsiteX6" fmla="*/ 290286 w 754743"/>
              <a:gd name="connsiteY6" fmla="*/ 842817 h 921961"/>
              <a:gd name="connsiteX7" fmla="*/ 406400 w 754743"/>
              <a:gd name="connsiteY7" fmla="*/ 871846 h 921961"/>
              <a:gd name="connsiteX8" fmla="*/ 508000 w 754743"/>
              <a:gd name="connsiteY8" fmla="*/ 915388 h 921961"/>
              <a:gd name="connsiteX9" fmla="*/ 537029 w 754743"/>
              <a:gd name="connsiteY9" fmla="*/ 799274 h 921961"/>
              <a:gd name="connsiteX10" fmla="*/ 595086 w 754743"/>
              <a:gd name="connsiteY10" fmla="*/ 712188 h 921961"/>
              <a:gd name="connsiteX11" fmla="*/ 580572 w 754743"/>
              <a:gd name="connsiteY11" fmla="*/ 581560 h 921961"/>
              <a:gd name="connsiteX12" fmla="*/ 537029 w 754743"/>
              <a:gd name="connsiteY12" fmla="*/ 494474 h 921961"/>
              <a:gd name="connsiteX13" fmla="*/ 580572 w 754743"/>
              <a:gd name="connsiteY13" fmla="*/ 334817 h 921961"/>
              <a:gd name="connsiteX14" fmla="*/ 595086 w 754743"/>
              <a:gd name="connsiteY14" fmla="*/ 291274 h 921961"/>
              <a:gd name="connsiteX15" fmla="*/ 653143 w 754743"/>
              <a:gd name="connsiteY15" fmla="*/ 204188 h 921961"/>
              <a:gd name="connsiteX16" fmla="*/ 667658 w 754743"/>
              <a:gd name="connsiteY16" fmla="*/ 160646 h 921961"/>
              <a:gd name="connsiteX17" fmla="*/ 725715 w 754743"/>
              <a:gd name="connsiteY17" fmla="*/ 73560 h 921961"/>
              <a:gd name="connsiteX18" fmla="*/ 754743 w 754743"/>
              <a:gd name="connsiteY18" fmla="*/ 30017 h 921961"/>
              <a:gd name="connsiteX19" fmla="*/ 653143 w 754743"/>
              <a:gd name="connsiteY19" fmla="*/ 30017 h 921961"/>
              <a:gd name="connsiteX20" fmla="*/ 638629 w 754743"/>
              <a:gd name="connsiteY20" fmla="*/ 73560 h 921961"/>
              <a:gd name="connsiteX21" fmla="*/ 551543 w 754743"/>
              <a:gd name="connsiteY21" fmla="*/ 73560 h 921961"/>
              <a:gd name="connsiteX22" fmla="*/ 537029 w 754743"/>
              <a:gd name="connsiteY22" fmla="*/ 131617 h 921961"/>
              <a:gd name="connsiteX23" fmla="*/ 449943 w 754743"/>
              <a:gd name="connsiteY23" fmla="*/ 88074 h 921961"/>
              <a:gd name="connsiteX24" fmla="*/ 362858 w 754743"/>
              <a:gd name="connsiteY24" fmla="*/ 117103 h 921961"/>
              <a:gd name="connsiteX25" fmla="*/ 319315 w 754743"/>
              <a:gd name="connsiteY25" fmla="*/ 131617 h 921961"/>
              <a:gd name="connsiteX26" fmla="*/ 275772 w 754743"/>
              <a:gd name="connsiteY26" fmla="*/ 160646 h 921961"/>
              <a:gd name="connsiteX27" fmla="*/ 232229 w 754743"/>
              <a:gd name="connsiteY27" fmla="*/ 146131 h 921961"/>
              <a:gd name="connsiteX28" fmla="*/ 43543 w 754743"/>
              <a:gd name="connsiteY28" fmla="*/ 160646 h 921961"/>
              <a:gd name="connsiteX29" fmla="*/ 0 w 754743"/>
              <a:gd name="connsiteY29" fmla="*/ 175160 h 921961"/>
              <a:gd name="connsiteX30" fmla="*/ 0 w 754743"/>
              <a:gd name="connsiteY30" fmla="*/ 668646 h 92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54743" h="921961">
                <a:moveTo>
                  <a:pt x="0" y="668646"/>
                </a:moveTo>
                <a:lnTo>
                  <a:pt x="0" y="668646"/>
                </a:lnTo>
                <a:cubicBezTo>
                  <a:pt x="43543" y="673484"/>
                  <a:pt x="89456" y="668188"/>
                  <a:pt x="130629" y="683160"/>
                </a:cubicBezTo>
                <a:cubicBezTo>
                  <a:pt x="147023" y="689121"/>
                  <a:pt x="146036" y="715806"/>
                  <a:pt x="159658" y="726703"/>
                </a:cubicBezTo>
                <a:cubicBezTo>
                  <a:pt x="171605" y="736260"/>
                  <a:pt x="188686" y="736379"/>
                  <a:pt x="203200" y="741217"/>
                </a:cubicBezTo>
                <a:cubicBezTo>
                  <a:pt x="212761" y="769900"/>
                  <a:pt x="221166" y="807842"/>
                  <a:pt x="246743" y="828303"/>
                </a:cubicBezTo>
                <a:cubicBezTo>
                  <a:pt x="258690" y="837860"/>
                  <a:pt x="275443" y="839106"/>
                  <a:pt x="290286" y="842817"/>
                </a:cubicBezTo>
                <a:cubicBezTo>
                  <a:pt x="323419" y="851100"/>
                  <a:pt x="373217" y="855254"/>
                  <a:pt x="406400" y="871846"/>
                </a:cubicBezTo>
                <a:cubicBezTo>
                  <a:pt x="506628" y="921961"/>
                  <a:pt x="387178" y="885183"/>
                  <a:pt x="508000" y="915388"/>
                </a:cubicBezTo>
                <a:cubicBezTo>
                  <a:pt x="512021" y="895286"/>
                  <a:pt x="523083" y="824377"/>
                  <a:pt x="537029" y="799274"/>
                </a:cubicBezTo>
                <a:cubicBezTo>
                  <a:pt x="553972" y="768776"/>
                  <a:pt x="595086" y="712188"/>
                  <a:pt x="595086" y="712188"/>
                </a:cubicBezTo>
                <a:cubicBezTo>
                  <a:pt x="561220" y="610589"/>
                  <a:pt x="556382" y="654131"/>
                  <a:pt x="580572" y="581560"/>
                </a:cubicBezTo>
                <a:cubicBezTo>
                  <a:pt x="565894" y="559544"/>
                  <a:pt x="537029" y="524521"/>
                  <a:pt x="537029" y="494474"/>
                </a:cubicBezTo>
                <a:cubicBezTo>
                  <a:pt x="537029" y="453442"/>
                  <a:pt x="569188" y="368970"/>
                  <a:pt x="580572" y="334817"/>
                </a:cubicBezTo>
                <a:cubicBezTo>
                  <a:pt x="585410" y="320303"/>
                  <a:pt x="586599" y="304004"/>
                  <a:pt x="595086" y="291274"/>
                </a:cubicBezTo>
                <a:cubicBezTo>
                  <a:pt x="614438" y="262245"/>
                  <a:pt x="642110" y="237285"/>
                  <a:pt x="653143" y="204188"/>
                </a:cubicBezTo>
                <a:cubicBezTo>
                  <a:pt x="657981" y="189674"/>
                  <a:pt x="660228" y="174020"/>
                  <a:pt x="667658" y="160646"/>
                </a:cubicBezTo>
                <a:cubicBezTo>
                  <a:pt x="684601" y="130148"/>
                  <a:pt x="706363" y="102589"/>
                  <a:pt x="725715" y="73560"/>
                </a:cubicBezTo>
                <a:lnTo>
                  <a:pt x="754743" y="30017"/>
                </a:lnTo>
                <a:cubicBezTo>
                  <a:pt x="719410" y="18240"/>
                  <a:pt x="690664" y="0"/>
                  <a:pt x="653143" y="30017"/>
                </a:cubicBezTo>
                <a:cubicBezTo>
                  <a:pt x="641196" y="39574"/>
                  <a:pt x="643467" y="59046"/>
                  <a:pt x="638629" y="73560"/>
                </a:cubicBezTo>
                <a:cubicBezTo>
                  <a:pt x="614184" y="65412"/>
                  <a:pt x="575988" y="43004"/>
                  <a:pt x="551543" y="73560"/>
                </a:cubicBezTo>
                <a:cubicBezTo>
                  <a:pt x="539082" y="89137"/>
                  <a:pt x="541867" y="112265"/>
                  <a:pt x="537029" y="131617"/>
                </a:cubicBezTo>
                <a:cubicBezTo>
                  <a:pt x="519907" y="120202"/>
                  <a:pt x="475697" y="85212"/>
                  <a:pt x="449943" y="88074"/>
                </a:cubicBezTo>
                <a:cubicBezTo>
                  <a:pt x="419532" y="91453"/>
                  <a:pt x="391886" y="107427"/>
                  <a:pt x="362858" y="117103"/>
                </a:cubicBezTo>
                <a:lnTo>
                  <a:pt x="319315" y="131617"/>
                </a:lnTo>
                <a:cubicBezTo>
                  <a:pt x="304801" y="141293"/>
                  <a:pt x="292979" y="157778"/>
                  <a:pt x="275772" y="160646"/>
                </a:cubicBezTo>
                <a:cubicBezTo>
                  <a:pt x="260681" y="163161"/>
                  <a:pt x="247529" y="146131"/>
                  <a:pt x="232229" y="146131"/>
                </a:cubicBezTo>
                <a:cubicBezTo>
                  <a:pt x="169148" y="146131"/>
                  <a:pt x="106438" y="155808"/>
                  <a:pt x="43543" y="160646"/>
                </a:cubicBezTo>
                <a:lnTo>
                  <a:pt x="0" y="175160"/>
                </a:lnTo>
                <a:lnTo>
                  <a:pt x="0" y="668646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261257" y="899886"/>
            <a:ext cx="1045029" cy="449943"/>
          </a:xfrm>
          <a:custGeom>
            <a:avLst/>
            <a:gdLst>
              <a:gd name="connsiteX0" fmla="*/ 0 w 1045029"/>
              <a:gd name="connsiteY0" fmla="*/ 0 h 449943"/>
              <a:gd name="connsiteX1" fmla="*/ 1045029 w 1045029"/>
              <a:gd name="connsiteY1" fmla="*/ 14514 h 449943"/>
              <a:gd name="connsiteX2" fmla="*/ 928914 w 1045029"/>
              <a:gd name="connsiteY2" fmla="*/ 72571 h 449943"/>
              <a:gd name="connsiteX3" fmla="*/ 885372 w 1045029"/>
              <a:gd name="connsiteY3" fmla="*/ 87085 h 449943"/>
              <a:gd name="connsiteX4" fmla="*/ 899886 w 1045029"/>
              <a:gd name="connsiteY4" fmla="*/ 174171 h 449943"/>
              <a:gd name="connsiteX5" fmla="*/ 885372 w 1045029"/>
              <a:gd name="connsiteY5" fmla="*/ 232228 h 449943"/>
              <a:gd name="connsiteX6" fmla="*/ 798286 w 1045029"/>
              <a:gd name="connsiteY6" fmla="*/ 275771 h 449943"/>
              <a:gd name="connsiteX7" fmla="*/ 754743 w 1045029"/>
              <a:gd name="connsiteY7" fmla="*/ 304800 h 449943"/>
              <a:gd name="connsiteX8" fmla="*/ 725714 w 1045029"/>
              <a:gd name="connsiteY8" fmla="*/ 391885 h 449943"/>
              <a:gd name="connsiteX9" fmla="*/ 638629 w 1045029"/>
              <a:gd name="connsiteY9" fmla="*/ 420914 h 449943"/>
              <a:gd name="connsiteX10" fmla="*/ 595086 w 1045029"/>
              <a:gd name="connsiteY10" fmla="*/ 406400 h 449943"/>
              <a:gd name="connsiteX11" fmla="*/ 551543 w 1045029"/>
              <a:gd name="connsiteY11" fmla="*/ 420914 h 449943"/>
              <a:gd name="connsiteX12" fmla="*/ 522514 w 1045029"/>
              <a:gd name="connsiteY12" fmla="*/ 377371 h 449943"/>
              <a:gd name="connsiteX13" fmla="*/ 478972 w 1045029"/>
              <a:gd name="connsiteY13" fmla="*/ 362857 h 449943"/>
              <a:gd name="connsiteX14" fmla="*/ 391886 w 1045029"/>
              <a:gd name="connsiteY14" fmla="*/ 435428 h 449943"/>
              <a:gd name="connsiteX15" fmla="*/ 348343 w 1045029"/>
              <a:gd name="connsiteY15" fmla="*/ 449943 h 449943"/>
              <a:gd name="connsiteX16" fmla="*/ 217714 w 1045029"/>
              <a:gd name="connsiteY16" fmla="*/ 435428 h 449943"/>
              <a:gd name="connsiteX17" fmla="*/ 101600 w 1045029"/>
              <a:gd name="connsiteY17" fmla="*/ 420914 h 449943"/>
              <a:gd name="connsiteX18" fmla="*/ 58057 w 1045029"/>
              <a:gd name="connsiteY18" fmla="*/ 406400 h 449943"/>
              <a:gd name="connsiteX19" fmla="*/ 101600 w 1045029"/>
              <a:gd name="connsiteY19" fmla="*/ 391885 h 449943"/>
              <a:gd name="connsiteX20" fmla="*/ 188686 w 1045029"/>
              <a:gd name="connsiteY20" fmla="*/ 348343 h 449943"/>
              <a:gd name="connsiteX21" fmla="*/ 174172 w 1045029"/>
              <a:gd name="connsiteY21" fmla="*/ 275771 h 449943"/>
              <a:gd name="connsiteX22" fmla="*/ 87086 w 1045029"/>
              <a:gd name="connsiteY22" fmla="*/ 275771 h 449943"/>
              <a:gd name="connsiteX23" fmla="*/ 29029 w 1045029"/>
              <a:gd name="connsiteY23" fmla="*/ 290285 h 449943"/>
              <a:gd name="connsiteX24" fmla="*/ 0 w 1045029"/>
              <a:gd name="connsiteY24" fmla="*/ 319314 h 449943"/>
              <a:gd name="connsiteX25" fmla="*/ 0 w 1045029"/>
              <a:gd name="connsiteY25" fmla="*/ 0 h 44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45029" h="449943">
                <a:moveTo>
                  <a:pt x="0" y="0"/>
                </a:moveTo>
                <a:lnTo>
                  <a:pt x="1045029" y="14514"/>
                </a:lnTo>
                <a:cubicBezTo>
                  <a:pt x="1006324" y="33866"/>
                  <a:pt x="968309" y="54664"/>
                  <a:pt x="928914" y="72571"/>
                </a:cubicBezTo>
                <a:cubicBezTo>
                  <a:pt x="914986" y="78902"/>
                  <a:pt x="889575" y="72375"/>
                  <a:pt x="885372" y="87085"/>
                </a:cubicBezTo>
                <a:cubicBezTo>
                  <a:pt x="877287" y="115382"/>
                  <a:pt x="895048" y="145142"/>
                  <a:pt x="899886" y="174171"/>
                </a:cubicBezTo>
                <a:cubicBezTo>
                  <a:pt x="895048" y="193523"/>
                  <a:pt x="896437" y="215630"/>
                  <a:pt x="885372" y="232228"/>
                </a:cubicBezTo>
                <a:cubicBezTo>
                  <a:pt x="869294" y="256346"/>
                  <a:pt x="823125" y="267491"/>
                  <a:pt x="798286" y="275771"/>
                </a:cubicBezTo>
                <a:cubicBezTo>
                  <a:pt x="783772" y="285447"/>
                  <a:pt x="763988" y="290007"/>
                  <a:pt x="754743" y="304800"/>
                </a:cubicBezTo>
                <a:cubicBezTo>
                  <a:pt x="738526" y="330748"/>
                  <a:pt x="754742" y="382209"/>
                  <a:pt x="725714" y="391885"/>
                </a:cubicBezTo>
                <a:lnTo>
                  <a:pt x="638629" y="420914"/>
                </a:lnTo>
                <a:cubicBezTo>
                  <a:pt x="624115" y="416076"/>
                  <a:pt x="610385" y="406400"/>
                  <a:pt x="595086" y="406400"/>
                </a:cubicBezTo>
                <a:cubicBezTo>
                  <a:pt x="579787" y="406400"/>
                  <a:pt x="565748" y="426596"/>
                  <a:pt x="551543" y="420914"/>
                </a:cubicBezTo>
                <a:cubicBezTo>
                  <a:pt x="535347" y="414435"/>
                  <a:pt x="536136" y="388268"/>
                  <a:pt x="522514" y="377371"/>
                </a:cubicBezTo>
                <a:cubicBezTo>
                  <a:pt x="510567" y="367814"/>
                  <a:pt x="493486" y="367695"/>
                  <a:pt x="478972" y="362857"/>
                </a:cubicBezTo>
                <a:cubicBezTo>
                  <a:pt x="446870" y="394959"/>
                  <a:pt x="432303" y="415220"/>
                  <a:pt x="391886" y="435428"/>
                </a:cubicBezTo>
                <a:cubicBezTo>
                  <a:pt x="378202" y="442270"/>
                  <a:pt x="362857" y="445105"/>
                  <a:pt x="348343" y="449943"/>
                </a:cubicBezTo>
                <a:cubicBezTo>
                  <a:pt x="246743" y="416076"/>
                  <a:pt x="290286" y="411238"/>
                  <a:pt x="217714" y="435428"/>
                </a:cubicBezTo>
                <a:cubicBezTo>
                  <a:pt x="179009" y="430590"/>
                  <a:pt x="139977" y="427891"/>
                  <a:pt x="101600" y="420914"/>
                </a:cubicBezTo>
                <a:cubicBezTo>
                  <a:pt x="86547" y="418177"/>
                  <a:pt x="58057" y="421699"/>
                  <a:pt x="58057" y="406400"/>
                </a:cubicBezTo>
                <a:cubicBezTo>
                  <a:pt x="58057" y="391100"/>
                  <a:pt x="87916" y="398727"/>
                  <a:pt x="101600" y="391885"/>
                </a:cubicBezTo>
                <a:cubicBezTo>
                  <a:pt x="214138" y="335616"/>
                  <a:pt x="79246" y="384822"/>
                  <a:pt x="188686" y="348343"/>
                </a:cubicBezTo>
                <a:cubicBezTo>
                  <a:pt x="183848" y="324152"/>
                  <a:pt x="187856" y="296297"/>
                  <a:pt x="174172" y="275771"/>
                </a:cubicBezTo>
                <a:cubicBezTo>
                  <a:pt x="152498" y="243260"/>
                  <a:pt x="108760" y="269578"/>
                  <a:pt x="87086" y="275771"/>
                </a:cubicBezTo>
                <a:cubicBezTo>
                  <a:pt x="67906" y="281251"/>
                  <a:pt x="46871" y="281364"/>
                  <a:pt x="29029" y="290285"/>
                </a:cubicBezTo>
                <a:cubicBezTo>
                  <a:pt x="16789" y="296405"/>
                  <a:pt x="9676" y="309638"/>
                  <a:pt x="0" y="31931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261257" y="2322286"/>
            <a:ext cx="1973943" cy="3062514"/>
          </a:xfrm>
          <a:custGeom>
            <a:avLst/>
            <a:gdLst>
              <a:gd name="connsiteX0" fmla="*/ 0 w 1973943"/>
              <a:gd name="connsiteY0" fmla="*/ 1262743 h 3062514"/>
              <a:gd name="connsiteX1" fmla="*/ 0 w 1973943"/>
              <a:gd name="connsiteY1" fmla="*/ 1262743 h 3062514"/>
              <a:gd name="connsiteX2" fmla="*/ 87086 w 1973943"/>
              <a:gd name="connsiteY2" fmla="*/ 1349828 h 3062514"/>
              <a:gd name="connsiteX3" fmla="*/ 101600 w 1973943"/>
              <a:gd name="connsiteY3" fmla="*/ 1393371 h 3062514"/>
              <a:gd name="connsiteX4" fmla="*/ 130629 w 1973943"/>
              <a:gd name="connsiteY4" fmla="*/ 1436914 h 3062514"/>
              <a:gd name="connsiteX5" fmla="*/ 188686 w 1973943"/>
              <a:gd name="connsiteY5" fmla="*/ 1524000 h 3062514"/>
              <a:gd name="connsiteX6" fmla="*/ 261257 w 1973943"/>
              <a:gd name="connsiteY6" fmla="*/ 1538514 h 3062514"/>
              <a:gd name="connsiteX7" fmla="*/ 275772 w 1973943"/>
              <a:gd name="connsiteY7" fmla="*/ 1625600 h 3062514"/>
              <a:gd name="connsiteX8" fmla="*/ 232229 w 1973943"/>
              <a:gd name="connsiteY8" fmla="*/ 1640114 h 3062514"/>
              <a:gd name="connsiteX9" fmla="*/ 362857 w 1973943"/>
              <a:gd name="connsiteY9" fmla="*/ 1640114 h 3062514"/>
              <a:gd name="connsiteX10" fmla="*/ 406400 w 1973943"/>
              <a:gd name="connsiteY10" fmla="*/ 1625600 h 3062514"/>
              <a:gd name="connsiteX11" fmla="*/ 478972 w 1973943"/>
              <a:gd name="connsiteY11" fmla="*/ 1640114 h 3062514"/>
              <a:gd name="connsiteX12" fmla="*/ 522514 w 1973943"/>
              <a:gd name="connsiteY12" fmla="*/ 1727200 h 3062514"/>
              <a:gd name="connsiteX13" fmla="*/ 508000 w 1973943"/>
              <a:gd name="connsiteY13" fmla="*/ 1799771 h 3062514"/>
              <a:gd name="connsiteX14" fmla="*/ 609600 w 1973943"/>
              <a:gd name="connsiteY14" fmla="*/ 1901371 h 3062514"/>
              <a:gd name="connsiteX15" fmla="*/ 653143 w 1973943"/>
              <a:gd name="connsiteY15" fmla="*/ 1930400 h 3062514"/>
              <a:gd name="connsiteX16" fmla="*/ 696686 w 1973943"/>
              <a:gd name="connsiteY16" fmla="*/ 1959428 h 3062514"/>
              <a:gd name="connsiteX17" fmla="*/ 740229 w 1973943"/>
              <a:gd name="connsiteY17" fmla="*/ 1915885 h 3062514"/>
              <a:gd name="connsiteX18" fmla="*/ 827314 w 1973943"/>
              <a:gd name="connsiteY18" fmla="*/ 1973943 h 3062514"/>
              <a:gd name="connsiteX19" fmla="*/ 856343 w 1973943"/>
              <a:gd name="connsiteY19" fmla="*/ 2075543 h 3062514"/>
              <a:gd name="connsiteX20" fmla="*/ 870857 w 1973943"/>
              <a:gd name="connsiteY20" fmla="*/ 2119085 h 3062514"/>
              <a:gd name="connsiteX21" fmla="*/ 914400 w 1973943"/>
              <a:gd name="connsiteY21" fmla="*/ 2162628 h 3062514"/>
              <a:gd name="connsiteX22" fmla="*/ 972457 w 1973943"/>
              <a:gd name="connsiteY22" fmla="*/ 2249714 h 3062514"/>
              <a:gd name="connsiteX23" fmla="*/ 986972 w 1973943"/>
              <a:gd name="connsiteY23" fmla="*/ 2423885 h 3062514"/>
              <a:gd name="connsiteX24" fmla="*/ 1030514 w 1973943"/>
              <a:gd name="connsiteY24" fmla="*/ 2510971 h 3062514"/>
              <a:gd name="connsiteX25" fmla="*/ 1045029 w 1973943"/>
              <a:gd name="connsiteY25" fmla="*/ 2554514 h 3062514"/>
              <a:gd name="connsiteX26" fmla="*/ 986972 w 1973943"/>
              <a:gd name="connsiteY26" fmla="*/ 2641600 h 3062514"/>
              <a:gd name="connsiteX27" fmla="*/ 928914 w 1973943"/>
              <a:gd name="connsiteY27" fmla="*/ 2627085 h 3062514"/>
              <a:gd name="connsiteX28" fmla="*/ 885372 w 1973943"/>
              <a:gd name="connsiteY28" fmla="*/ 2641600 h 3062514"/>
              <a:gd name="connsiteX29" fmla="*/ 899886 w 1973943"/>
              <a:gd name="connsiteY29" fmla="*/ 2699657 h 3062514"/>
              <a:gd name="connsiteX30" fmla="*/ 856343 w 1973943"/>
              <a:gd name="connsiteY30" fmla="*/ 2830285 h 3062514"/>
              <a:gd name="connsiteX31" fmla="*/ 841829 w 1973943"/>
              <a:gd name="connsiteY31" fmla="*/ 2873828 h 3062514"/>
              <a:gd name="connsiteX32" fmla="*/ 812800 w 1973943"/>
              <a:gd name="connsiteY32" fmla="*/ 2917371 h 3062514"/>
              <a:gd name="connsiteX33" fmla="*/ 783772 w 1973943"/>
              <a:gd name="connsiteY33" fmla="*/ 3004457 h 3062514"/>
              <a:gd name="connsiteX34" fmla="*/ 798286 w 1973943"/>
              <a:gd name="connsiteY34" fmla="*/ 3048000 h 3062514"/>
              <a:gd name="connsiteX35" fmla="*/ 841829 w 1973943"/>
              <a:gd name="connsiteY35" fmla="*/ 3062514 h 3062514"/>
              <a:gd name="connsiteX36" fmla="*/ 972457 w 1973943"/>
              <a:gd name="connsiteY36" fmla="*/ 3048000 h 3062514"/>
              <a:gd name="connsiteX37" fmla="*/ 986972 w 1973943"/>
              <a:gd name="connsiteY37" fmla="*/ 3004457 h 3062514"/>
              <a:gd name="connsiteX38" fmla="*/ 1001486 w 1973943"/>
              <a:gd name="connsiteY38" fmla="*/ 2946400 h 3062514"/>
              <a:gd name="connsiteX39" fmla="*/ 1117600 w 1973943"/>
              <a:gd name="connsiteY39" fmla="*/ 2844800 h 3062514"/>
              <a:gd name="connsiteX40" fmla="*/ 1161143 w 1973943"/>
              <a:gd name="connsiteY40" fmla="*/ 2830285 h 3062514"/>
              <a:gd name="connsiteX41" fmla="*/ 1175657 w 1973943"/>
              <a:gd name="connsiteY41" fmla="*/ 2743200 h 3062514"/>
              <a:gd name="connsiteX42" fmla="*/ 1190172 w 1973943"/>
              <a:gd name="connsiteY42" fmla="*/ 2699657 h 3062514"/>
              <a:gd name="connsiteX43" fmla="*/ 1175657 w 1973943"/>
              <a:gd name="connsiteY43" fmla="*/ 2656114 h 3062514"/>
              <a:gd name="connsiteX44" fmla="*/ 1190172 w 1973943"/>
              <a:gd name="connsiteY44" fmla="*/ 2598057 h 3062514"/>
              <a:gd name="connsiteX45" fmla="*/ 1233714 w 1973943"/>
              <a:gd name="connsiteY45" fmla="*/ 2554514 h 3062514"/>
              <a:gd name="connsiteX46" fmla="*/ 1277257 w 1973943"/>
              <a:gd name="connsiteY46" fmla="*/ 2540000 h 3062514"/>
              <a:gd name="connsiteX47" fmla="*/ 1407886 w 1973943"/>
              <a:gd name="connsiteY47" fmla="*/ 2525485 h 3062514"/>
              <a:gd name="connsiteX48" fmla="*/ 1422400 w 1973943"/>
              <a:gd name="connsiteY48" fmla="*/ 2481943 h 3062514"/>
              <a:gd name="connsiteX49" fmla="*/ 1393372 w 1973943"/>
              <a:gd name="connsiteY49" fmla="*/ 2394857 h 3062514"/>
              <a:gd name="connsiteX50" fmla="*/ 1422400 w 1973943"/>
              <a:gd name="connsiteY50" fmla="*/ 2307771 h 3062514"/>
              <a:gd name="connsiteX51" fmla="*/ 1364343 w 1973943"/>
              <a:gd name="connsiteY51" fmla="*/ 2220685 h 3062514"/>
              <a:gd name="connsiteX52" fmla="*/ 1320800 w 1973943"/>
              <a:gd name="connsiteY52" fmla="*/ 2206171 h 3062514"/>
              <a:gd name="connsiteX53" fmla="*/ 1233714 w 1973943"/>
              <a:gd name="connsiteY53" fmla="*/ 2148114 h 3062514"/>
              <a:gd name="connsiteX54" fmla="*/ 1161143 w 1973943"/>
              <a:gd name="connsiteY54" fmla="*/ 2133600 h 3062514"/>
              <a:gd name="connsiteX55" fmla="*/ 1146629 w 1973943"/>
              <a:gd name="connsiteY55" fmla="*/ 2090057 h 3062514"/>
              <a:gd name="connsiteX56" fmla="*/ 1204686 w 1973943"/>
              <a:gd name="connsiteY56" fmla="*/ 2002971 h 3062514"/>
              <a:gd name="connsiteX57" fmla="*/ 1219200 w 1973943"/>
              <a:gd name="connsiteY57" fmla="*/ 1959428 h 3062514"/>
              <a:gd name="connsiteX58" fmla="*/ 1204686 w 1973943"/>
              <a:gd name="connsiteY58" fmla="*/ 1915885 h 3062514"/>
              <a:gd name="connsiteX59" fmla="*/ 1233714 w 1973943"/>
              <a:gd name="connsiteY59" fmla="*/ 1799771 h 3062514"/>
              <a:gd name="connsiteX60" fmla="*/ 1277257 w 1973943"/>
              <a:gd name="connsiteY60" fmla="*/ 1770743 h 3062514"/>
              <a:gd name="connsiteX61" fmla="*/ 1291772 w 1973943"/>
              <a:gd name="connsiteY61" fmla="*/ 1727200 h 3062514"/>
              <a:gd name="connsiteX62" fmla="*/ 1378857 w 1973943"/>
              <a:gd name="connsiteY62" fmla="*/ 1669143 h 3062514"/>
              <a:gd name="connsiteX63" fmla="*/ 1451429 w 1973943"/>
              <a:gd name="connsiteY63" fmla="*/ 1683657 h 3062514"/>
              <a:gd name="connsiteX64" fmla="*/ 1465943 w 1973943"/>
              <a:gd name="connsiteY64" fmla="*/ 1727200 h 3062514"/>
              <a:gd name="connsiteX65" fmla="*/ 1538514 w 1973943"/>
              <a:gd name="connsiteY65" fmla="*/ 1799771 h 3062514"/>
              <a:gd name="connsiteX66" fmla="*/ 1712686 w 1973943"/>
              <a:gd name="connsiteY66" fmla="*/ 1799771 h 3062514"/>
              <a:gd name="connsiteX67" fmla="*/ 1741714 w 1973943"/>
              <a:gd name="connsiteY67" fmla="*/ 1843314 h 3062514"/>
              <a:gd name="connsiteX68" fmla="*/ 1785257 w 1973943"/>
              <a:gd name="connsiteY68" fmla="*/ 1988457 h 3062514"/>
              <a:gd name="connsiteX69" fmla="*/ 1814286 w 1973943"/>
              <a:gd name="connsiteY69" fmla="*/ 2032000 h 3062514"/>
              <a:gd name="connsiteX70" fmla="*/ 1886857 w 1973943"/>
              <a:gd name="connsiteY70" fmla="*/ 2046514 h 3062514"/>
              <a:gd name="connsiteX71" fmla="*/ 1944914 w 1973943"/>
              <a:gd name="connsiteY71" fmla="*/ 1915885 h 3062514"/>
              <a:gd name="connsiteX72" fmla="*/ 1959429 w 1973943"/>
              <a:gd name="connsiteY72" fmla="*/ 1872343 h 3062514"/>
              <a:gd name="connsiteX73" fmla="*/ 1973943 w 1973943"/>
              <a:gd name="connsiteY73" fmla="*/ 1828800 h 3062514"/>
              <a:gd name="connsiteX74" fmla="*/ 1872343 w 1973943"/>
              <a:gd name="connsiteY74" fmla="*/ 1727200 h 3062514"/>
              <a:gd name="connsiteX75" fmla="*/ 1770743 w 1973943"/>
              <a:gd name="connsiteY75" fmla="*/ 1625600 h 3062514"/>
              <a:gd name="connsiteX76" fmla="*/ 1741714 w 1973943"/>
              <a:gd name="connsiteY76" fmla="*/ 1582057 h 3062514"/>
              <a:gd name="connsiteX77" fmla="*/ 1683657 w 1973943"/>
              <a:gd name="connsiteY77" fmla="*/ 1567543 h 3062514"/>
              <a:gd name="connsiteX78" fmla="*/ 1640114 w 1973943"/>
              <a:gd name="connsiteY78" fmla="*/ 1553028 h 3062514"/>
              <a:gd name="connsiteX79" fmla="*/ 1553029 w 1973943"/>
              <a:gd name="connsiteY79" fmla="*/ 1509485 h 3062514"/>
              <a:gd name="connsiteX80" fmla="*/ 1524000 w 1973943"/>
              <a:gd name="connsiteY80" fmla="*/ 1465943 h 3062514"/>
              <a:gd name="connsiteX81" fmla="*/ 1393372 w 1973943"/>
              <a:gd name="connsiteY81" fmla="*/ 1393371 h 3062514"/>
              <a:gd name="connsiteX82" fmla="*/ 1291772 w 1973943"/>
              <a:gd name="connsiteY82" fmla="*/ 1349828 h 3062514"/>
              <a:gd name="connsiteX83" fmla="*/ 1161143 w 1973943"/>
              <a:gd name="connsiteY83" fmla="*/ 1291771 h 3062514"/>
              <a:gd name="connsiteX84" fmla="*/ 1117600 w 1973943"/>
              <a:gd name="connsiteY84" fmla="*/ 1277257 h 3062514"/>
              <a:gd name="connsiteX85" fmla="*/ 1074057 w 1973943"/>
              <a:gd name="connsiteY85" fmla="*/ 1262743 h 3062514"/>
              <a:gd name="connsiteX86" fmla="*/ 1059543 w 1973943"/>
              <a:gd name="connsiteY86" fmla="*/ 1219200 h 3062514"/>
              <a:gd name="connsiteX87" fmla="*/ 1001486 w 1973943"/>
              <a:gd name="connsiteY87" fmla="*/ 1204685 h 3062514"/>
              <a:gd name="connsiteX88" fmla="*/ 957943 w 1973943"/>
              <a:gd name="connsiteY88" fmla="*/ 1190171 h 3062514"/>
              <a:gd name="connsiteX89" fmla="*/ 914400 w 1973943"/>
              <a:gd name="connsiteY89" fmla="*/ 1103085 h 3062514"/>
              <a:gd name="connsiteX90" fmla="*/ 943429 w 1973943"/>
              <a:gd name="connsiteY90" fmla="*/ 1059543 h 3062514"/>
              <a:gd name="connsiteX91" fmla="*/ 1030514 w 1973943"/>
              <a:gd name="connsiteY91" fmla="*/ 1001485 h 3062514"/>
              <a:gd name="connsiteX92" fmla="*/ 1030514 w 1973943"/>
              <a:gd name="connsiteY92" fmla="*/ 914400 h 3062514"/>
              <a:gd name="connsiteX93" fmla="*/ 986972 w 1973943"/>
              <a:gd name="connsiteY93" fmla="*/ 899885 h 3062514"/>
              <a:gd name="connsiteX94" fmla="*/ 638629 w 1973943"/>
              <a:gd name="connsiteY94" fmla="*/ 899885 h 3062514"/>
              <a:gd name="connsiteX95" fmla="*/ 595086 w 1973943"/>
              <a:gd name="connsiteY95" fmla="*/ 885371 h 3062514"/>
              <a:gd name="connsiteX96" fmla="*/ 478972 w 1973943"/>
              <a:gd name="connsiteY96" fmla="*/ 812800 h 3062514"/>
              <a:gd name="connsiteX97" fmla="*/ 435429 w 1973943"/>
              <a:gd name="connsiteY97" fmla="*/ 798285 h 3062514"/>
              <a:gd name="connsiteX98" fmla="*/ 333829 w 1973943"/>
              <a:gd name="connsiteY98" fmla="*/ 682171 h 3062514"/>
              <a:gd name="connsiteX99" fmla="*/ 304800 w 1973943"/>
              <a:gd name="connsiteY99" fmla="*/ 638628 h 3062514"/>
              <a:gd name="connsiteX100" fmla="*/ 290286 w 1973943"/>
              <a:gd name="connsiteY100" fmla="*/ 595085 h 3062514"/>
              <a:gd name="connsiteX101" fmla="*/ 203200 w 1973943"/>
              <a:gd name="connsiteY101" fmla="*/ 537028 h 3062514"/>
              <a:gd name="connsiteX102" fmla="*/ 159657 w 1973943"/>
              <a:gd name="connsiteY102" fmla="*/ 406400 h 3062514"/>
              <a:gd name="connsiteX103" fmla="*/ 145143 w 1973943"/>
              <a:gd name="connsiteY103" fmla="*/ 362857 h 3062514"/>
              <a:gd name="connsiteX104" fmla="*/ 130629 w 1973943"/>
              <a:gd name="connsiteY104" fmla="*/ 203200 h 3062514"/>
              <a:gd name="connsiteX105" fmla="*/ 116114 w 1973943"/>
              <a:gd name="connsiteY105" fmla="*/ 159657 h 3062514"/>
              <a:gd name="connsiteX106" fmla="*/ 72572 w 1973943"/>
              <a:gd name="connsiteY106" fmla="*/ 116114 h 3062514"/>
              <a:gd name="connsiteX107" fmla="*/ 14514 w 1973943"/>
              <a:gd name="connsiteY107" fmla="*/ 0 h 3062514"/>
              <a:gd name="connsiteX108" fmla="*/ 0 w 1973943"/>
              <a:gd name="connsiteY108" fmla="*/ 1262743 h 306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1973943" h="3062514">
                <a:moveTo>
                  <a:pt x="0" y="1262743"/>
                </a:moveTo>
                <a:lnTo>
                  <a:pt x="0" y="1262743"/>
                </a:lnTo>
                <a:cubicBezTo>
                  <a:pt x="29029" y="1291771"/>
                  <a:pt x="61882" y="1317423"/>
                  <a:pt x="87086" y="1349828"/>
                </a:cubicBezTo>
                <a:cubicBezTo>
                  <a:pt x="96479" y="1361905"/>
                  <a:pt x="94758" y="1379687"/>
                  <a:pt x="101600" y="1393371"/>
                </a:cubicBezTo>
                <a:cubicBezTo>
                  <a:pt x="109401" y="1408973"/>
                  <a:pt x="120953" y="1422400"/>
                  <a:pt x="130629" y="1436914"/>
                </a:cubicBezTo>
                <a:cubicBezTo>
                  <a:pt x="143530" y="1475619"/>
                  <a:pt x="145197" y="1502255"/>
                  <a:pt x="188686" y="1524000"/>
                </a:cubicBezTo>
                <a:cubicBezTo>
                  <a:pt x="210751" y="1535032"/>
                  <a:pt x="237067" y="1533676"/>
                  <a:pt x="261257" y="1538514"/>
                </a:cubicBezTo>
                <a:cubicBezTo>
                  <a:pt x="280501" y="1567380"/>
                  <a:pt x="311827" y="1589545"/>
                  <a:pt x="275772" y="1625600"/>
                </a:cubicBezTo>
                <a:cubicBezTo>
                  <a:pt x="264954" y="1636418"/>
                  <a:pt x="246743" y="1635276"/>
                  <a:pt x="232229" y="1640114"/>
                </a:cubicBezTo>
                <a:cubicBezTo>
                  <a:pt x="301232" y="1686116"/>
                  <a:pt x="259223" y="1674659"/>
                  <a:pt x="362857" y="1640114"/>
                </a:cubicBezTo>
                <a:lnTo>
                  <a:pt x="406400" y="1625600"/>
                </a:lnTo>
                <a:cubicBezTo>
                  <a:pt x="430591" y="1630438"/>
                  <a:pt x="457553" y="1627874"/>
                  <a:pt x="478972" y="1640114"/>
                </a:cubicBezTo>
                <a:cubicBezTo>
                  <a:pt x="502143" y="1653354"/>
                  <a:pt x="515064" y="1704851"/>
                  <a:pt x="522514" y="1727200"/>
                </a:cubicBezTo>
                <a:cubicBezTo>
                  <a:pt x="517676" y="1751390"/>
                  <a:pt x="508000" y="1775102"/>
                  <a:pt x="508000" y="1799771"/>
                </a:cubicBezTo>
                <a:cubicBezTo>
                  <a:pt x="508000" y="1859381"/>
                  <a:pt x="568039" y="1873664"/>
                  <a:pt x="609600" y="1901371"/>
                </a:cubicBezTo>
                <a:lnTo>
                  <a:pt x="653143" y="1930400"/>
                </a:lnTo>
                <a:lnTo>
                  <a:pt x="696686" y="1959428"/>
                </a:lnTo>
                <a:cubicBezTo>
                  <a:pt x="711200" y="1944914"/>
                  <a:pt x="720756" y="1922376"/>
                  <a:pt x="740229" y="1915885"/>
                </a:cubicBezTo>
                <a:cubicBezTo>
                  <a:pt x="771737" y="1905383"/>
                  <a:pt x="815225" y="1961854"/>
                  <a:pt x="827314" y="1973943"/>
                </a:cubicBezTo>
                <a:cubicBezTo>
                  <a:pt x="862109" y="2078321"/>
                  <a:pt x="819902" y="1947995"/>
                  <a:pt x="856343" y="2075543"/>
                </a:cubicBezTo>
                <a:cubicBezTo>
                  <a:pt x="860546" y="2090253"/>
                  <a:pt x="862371" y="2106355"/>
                  <a:pt x="870857" y="2119085"/>
                </a:cubicBezTo>
                <a:cubicBezTo>
                  <a:pt x="882243" y="2136164"/>
                  <a:pt x="901798" y="2146425"/>
                  <a:pt x="914400" y="2162628"/>
                </a:cubicBezTo>
                <a:cubicBezTo>
                  <a:pt x="935819" y="2190167"/>
                  <a:pt x="972457" y="2249714"/>
                  <a:pt x="972457" y="2249714"/>
                </a:cubicBezTo>
                <a:cubicBezTo>
                  <a:pt x="977295" y="2307771"/>
                  <a:pt x="979272" y="2366138"/>
                  <a:pt x="986972" y="2423885"/>
                </a:cubicBezTo>
                <a:cubicBezTo>
                  <a:pt x="993605" y="2473633"/>
                  <a:pt x="1008274" y="2466492"/>
                  <a:pt x="1030514" y="2510971"/>
                </a:cubicBezTo>
                <a:cubicBezTo>
                  <a:pt x="1037356" y="2524655"/>
                  <a:pt x="1040191" y="2540000"/>
                  <a:pt x="1045029" y="2554514"/>
                </a:cubicBezTo>
                <a:cubicBezTo>
                  <a:pt x="1035624" y="2592134"/>
                  <a:pt x="1038944" y="2634176"/>
                  <a:pt x="986972" y="2641600"/>
                </a:cubicBezTo>
                <a:cubicBezTo>
                  <a:pt x="967224" y="2644421"/>
                  <a:pt x="948267" y="2631923"/>
                  <a:pt x="928914" y="2627085"/>
                </a:cubicBezTo>
                <a:cubicBezTo>
                  <a:pt x="914400" y="2631923"/>
                  <a:pt x="891054" y="2627395"/>
                  <a:pt x="885372" y="2641600"/>
                </a:cubicBezTo>
                <a:cubicBezTo>
                  <a:pt x="877964" y="2660121"/>
                  <a:pt x="899886" y="2679709"/>
                  <a:pt x="899886" y="2699657"/>
                </a:cubicBezTo>
                <a:cubicBezTo>
                  <a:pt x="899886" y="2777878"/>
                  <a:pt x="891394" y="2777711"/>
                  <a:pt x="856343" y="2830285"/>
                </a:cubicBezTo>
                <a:cubicBezTo>
                  <a:pt x="851505" y="2844799"/>
                  <a:pt x="848671" y="2860144"/>
                  <a:pt x="841829" y="2873828"/>
                </a:cubicBezTo>
                <a:cubicBezTo>
                  <a:pt x="834028" y="2889430"/>
                  <a:pt x="819885" y="2901430"/>
                  <a:pt x="812800" y="2917371"/>
                </a:cubicBezTo>
                <a:cubicBezTo>
                  <a:pt x="800373" y="2945333"/>
                  <a:pt x="783772" y="3004457"/>
                  <a:pt x="783772" y="3004457"/>
                </a:cubicBezTo>
                <a:cubicBezTo>
                  <a:pt x="788610" y="3018971"/>
                  <a:pt x="787468" y="3037182"/>
                  <a:pt x="798286" y="3048000"/>
                </a:cubicBezTo>
                <a:cubicBezTo>
                  <a:pt x="809104" y="3058818"/>
                  <a:pt x="826530" y="3062514"/>
                  <a:pt x="841829" y="3062514"/>
                </a:cubicBezTo>
                <a:cubicBezTo>
                  <a:pt x="885640" y="3062514"/>
                  <a:pt x="928914" y="3052838"/>
                  <a:pt x="972457" y="3048000"/>
                </a:cubicBezTo>
                <a:cubicBezTo>
                  <a:pt x="977295" y="3033486"/>
                  <a:pt x="982769" y="3019168"/>
                  <a:pt x="986972" y="3004457"/>
                </a:cubicBezTo>
                <a:cubicBezTo>
                  <a:pt x="992452" y="2985277"/>
                  <a:pt x="993628" y="2964735"/>
                  <a:pt x="1001486" y="2946400"/>
                </a:cubicBezTo>
                <a:cubicBezTo>
                  <a:pt x="1021242" y="2900302"/>
                  <a:pt x="1073249" y="2859584"/>
                  <a:pt x="1117600" y="2844800"/>
                </a:cubicBezTo>
                <a:lnTo>
                  <a:pt x="1161143" y="2830285"/>
                </a:lnTo>
                <a:cubicBezTo>
                  <a:pt x="1165981" y="2801257"/>
                  <a:pt x="1169273" y="2771928"/>
                  <a:pt x="1175657" y="2743200"/>
                </a:cubicBezTo>
                <a:cubicBezTo>
                  <a:pt x="1178976" y="2728265"/>
                  <a:pt x="1190172" y="2714957"/>
                  <a:pt x="1190172" y="2699657"/>
                </a:cubicBezTo>
                <a:cubicBezTo>
                  <a:pt x="1190172" y="2684357"/>
                  <a:pt x="1180495" y="2670628"/>
                  <a:pt x="1175657" y="2656114"/>
                </a:cubicBezTo>
                <a:cubicBezTo>
                  <a:pt x="1180495" y="2636762"/>
                  <a:pt x="1180275" y="2615377"/>
                  <a:pt x="1190172" y="2598057"/>
                </a:cubicBezTo>
                <a:cubicBezTo>
                  <a:pt x="1200356" y="2580235"/>
                  <a:pt x="1216635" y="2565900"/>
                  <a:pt x="1233714" y="2554514"/>
                </a:cubicBezTo>
                <a:cubicBezTo>
                  <a:pt x="1246444" y="2546027"/>
                  <a:pt x="1262166" y="2542515"/>
                  <a:pt x="1277257" y="2540000"/>
                </a:cubicBezTo>
                <a:cubicBezTo>
                  <a:pt x="1320472" y="2532797"/>
                  <a:pt x="1364343" y="2530323"/>
                  <a:pt x="1407886" y="2525485"/>
                </a:cubicBezTo>
                <a:cubicBezTo>
                  <a:pt x="1412724" y="2510971"/>
                  <a:pt x="1424089" y="2497149"/>
                  <a:pt x="1422400" y="2481943"/>
                </a:cubicBezTo>
                <a:cubicBezTo>
                  <a:pt x="1419021" y="2451531"/>
                  <a:pt x="1393372" y="2394857"/>
                  <a:pt x="1393372" y="2394857"/>
                </a:cubicBezTo>
                <a:cubicBezTo>
                  <a:pt x="1403048" y="2365828"/>
                  <a:pt x="1439373" y="2333231"/>
                  <a:pt x="1422400" y="2307771"/>
                </a:cubicBezTo>
                <a:cubicBezTo>
                  <a:pt x="1403048" y="2278742"/>
                  <a:pt x="1397441" y="2231717"/>
                  <a:pt x="1364343" y="2220685"/>
                </a:cubicBezTo>
                <a:cubicBezTo>
                  <a:pt x="1349829" y="2215847"/>
                  <a:pt x="1334174" y="2213601"/>
                  <a:pt x="1320800" y="2206171"/>
                </a:cubicBezTo>
                <a:cubicBezTo>
                  <a:pt x="1290302" y="2189228"/>
                  <a:pt x="1267925" y="2154956"/>
                  <a:pt x="1233714" y="2148114"/>
                </a:cubicBezTo>
                <a:lnTo>
                  <a:pt x="1161143" y="2133600"/>
                </a:lnTo>
                <a:cubicBezTo>
                  <a:pt x="1156305" y="2119086"/>
                  <a:pt x="1141791" y="2104571"/>
                  <a:pt x="1146629" y="2090057"/>
                </a:cubicBezTo>
                <a:cubicBezTo>
                  <a:pt x="1157662" y="2056959"/>
                  <a:pt x="1204686" y="2002971"/>
                  <a:pt x="1204686" y="2002971"/>
                </a:cubicBezTo>
                <a:cubicBezTo>
                  <a:pt x="1209524" y="1988457"/>
                  <a:pt x="1219200" y="1974727"/>
                  <a:pt x="1219200" y="1959428"/>
                </a:cubicBezTo>
                <a:cubicBezTo>
                  <a:pt x="1219200" y="1944129"/>
                  <a:pt x="1204686" y="1931184"/>
                  <a:pt x="1204686" y="1915885"/>
                </a:cubicBezTo>
                <a:cubicBezTo>
                  <a:pt x="1204686" y="1913175"/>
                  <a:pt x="1222261" y="1814087"/>
                  <a:pt x="1233714" y="1799771"/>
                </a:cubicBezTo>
                <a:cubicBezTo>
                  <a:pt x="1244611" y="1786150"/>
                  <a:pt x="1262743" y="1780419"/>
                  <a:pt x="1277257" y="1770743"/>
                </a:cubicBezTo>
                <a:cubicBezTo>
                  <a:pt x="1282095" y="1756229"/>
                  <a:pt x="1280954" y="1738018"/>
                  <a:pt x="1291772" y="1727200"/>
                </a:cubicBezTo>
                <a:cubicBezTo>
                  <a:pt x="1316441" y="1702531"/>
                  <a:pt x="1378857" y="1669143"/>
                  <a:pt x="1378857" y="1669143"/>
                </a:cubicBezTo>
                <a:cubicBezTo>
                  <a:pt x="1403048" y="1673981"/>
                  <a:pt x="1430903" y="1669973"/>
                  <a:pt x="1451429" y="1683657"/>
                </a:cubicBezTo>
                <a:cubicBezTo>
                  <a:pt x="1464159" y="1692144"/>
                  <a:pt x="1459101" y="1713516"/>
                  <a:pt x="1465943" y="1727200"/>
                </a:cubicBezTo>
                <a:cubicBezTo>
                  <a:pt x="1490133" y="1775580"/>
                  <a:pt x="1494972" y="1770743"/>
                  <a:pt x="1538514" y="1799771"/>
                </a:cubicBezTo>
                <a:cubicBezTo>
                  <a:pt x="1596570" y="1790095"/>
                  <a:pt x="1654630" y="1770743"/>
                  <a:pt x="1712686" y="1799771"/>
                </a:cubicBezTo>
                <a:cubicBezTo>
                  <a:pt x="1728288" y="1807572"/>
                  <a:pt x="1732038" y="1828800"/>
                  <a:pt x="1741714" y="1843314"/>
                </a:cubicBezTo>
                <a:cubicBezTo>
                  <a:pt x="1749827" y="1875765"/>
                  <a:pt x="1771125" y="1967260"/>
                  <a:pt x="1785257" y="1988457"/>
                </a:cubicBezTo>
                <a:cubicBezTo>
                  <a:pt x="1794933" y="2002971"/>
                  <a:pt x="1799140" y="2023345"/>
                  <a:pt x="1814286" y="2032000"/>
                </a:cubicBezTo>
                <a:cubicBezTo>
                  <a:pt x="1835705" y="2044239"/>
                  <a:pt x="1862667" y="2041676"/>
                  <a:pt x="1886857" y="2046514"/>
                </a:cubicBezTo>
                <a:cubicBezTo>
                  <a:pt x="1932861" y="1977510"/>
                  <a:pt x="1910368" y="2019523"/>
                  <a:pt x="1944914" y="1915885"/>
                </a:cubicBezTo>
                <a:lnTo>
                  <a:pt x="1959429" y="1872343"/>
                </a:lnTo>
                <a:lnTo>
                  <a:pt x="1973943" y="1828800"/>
                </a:lnTo>
                <a:cubicBezTo>
                  <a:pt x="1907399" y="1728984"/>
                  <a:pt x="1948984" y="1752746"/>
                  <a:pt x="1872343" y="1727200"/>
                </a:cubicBezTo>
                <a:cubicBezTo>
                  <a:pt x="1805799" y="1627384"/>
                  <a:pt x="1847384" y="1651146"/>
                  <a:pt x="1770743" y="1625600"/>
                </a:cubicBezTo>
                <a:cubicBezTo>
                  <a:pt x="1761067" y="1611086"/>
                  <a:pt x="1756228" y="1591733"/>
                  <a:pt x="1741714" y="1582057"/>
                </a:cubicBezTo>
                <a:cubicBezTo>
                  <a:pt x="1725116" y="1570992"/>
                  <a:pt x="1702837" y="1573023"/>
                  <a:pt x="1683657" y="1567543"/>
                </a:cubicBezTo>
                <a:cubicBezTo>
                  <a:pt x="1668946" y="1563340"/>
                  <a:pt x="1653798" y="1559870"/>
                  <a:pt x="1640114" y="1553028"/>
                </a:cubicBezTo>
                <a:cubicBezTo>
                  <a:pt x="1527569" y="1496755"/>
                  <a:pt x="1662477" y="1545969"/>
                  <a:pt x="1553029" y="1509485"/>
                </a:cubicBezTo>
                <a:cubicBezTo>
                  <a:pt x="1543353" y="1494971"/>
                  <a:pt x="1537128" y="1477430"/>
                  <a:pt x="1524000" y="1465943"/>
                </a:cubicBezTo>
                <a:cubicBezTo>
                  <a:pt x="1401961" y="1359160"/>
                  <a:pt x="1479757" y="1436563"/>
                  <a:pt x="1393372" y="1393371"/>
                </a:cubicBezTo>
                <a:cubicBezTo>
                  <a:pt x="1293137" y="1343254"/>
                  <a:pt x="1412602" y="1380037"/>
                  <a:pt x="1291772" y="1349828"/>
                </a:cubicBezTo>
                <a:cubicBezTo>
                  <a:pt x="1222770" y="1303827"/>
                  <a:pt x="1264777" y="1326316"/>
                  <a:pt x="1161143" y="1291771"/>
                </a:cubicBezTo>
                <a:lnTo>
                  <a:pt x="1117600" y="1277257"/>
                </a:lnTo>
                <a:lnTo>
                  <a:pt x="1074057" y="1262743"/>
                </a:lnTo>
                <a:cubicBezTo>
                  <a:pt x="1069219" y="1248229"/>
                  <a:pt x="1071490" y="1228758"/>
                  <a:pt x="1059543" y="1219200"/>
                </a:cubicBezTo>
                <a:cubicBezTo>
                  <a:pt x="1043966" y="1206738"/>
                  <a:pt x="1020666" y="1210165"/>
                  <a:pt x="1001486" y="1204685"/>
                </a:cubicBezTo>
                <a:cubicBezTo>
                  <a:pt x="986775" y="1200482"/>
                  <a:pt x="972457" y="1195009"/>
                  <a:pt x="957943" y="1190171"/>
                </a:cubicBezTo>
                <a:cubicBezTo>
                  <a:pt x="947834" y="1175007"/>
                  <a:pt x="910394" y="1127122"/>
                  <a:pt x="914400" y="1103085"/>
                </a:cubicBezTo>
                <a:cubicBezTo>
                  <a:pt x="917268" y="1085879"/>
                  <a:pt x="930301" y="1071030"/>
                  <a:pt x="943429" y="1059543"/>
                </a:cubicBezTo>
                <a:cubicBezTo>
                  <a:pt x="969685" y="1036569"/>
                  <a:pt x="1030514" y="1001485"/>
                  <a:pt x="1030514" y="1001485"/>
                </a:cubicBezTo>
                <a:cubicBezTo>
                  <a:pt x="1040191" y="972455"/>
                  <a:pt x="1059544" y="943430"/>
                  <a:pt x="1030514" y="914400"/>
                </a:cubicBezTo>
                <a:cubicBezTo>
                  <a:pt x="1019696" y="903582"/>
                  <a:pt x="1001486" y="904723"/>
                  <a:pt x="986972" y="899885"/>
                </a:cubicBezTo>
                <a:cubicBezTo>
                  <a:pt x="803456" y="910681"/>
                  <a:pt x="781356" y="928431"/>
                  <a:pt x="638629" y="899885"/>
                </a:cubicBezTo>
                <a:cubicBezTo>
                  <a:pt x="623627" y="896884"/>
                  <a:pt x="609600" y="890209"/>
                  <a:pt x="595086" y="885371"/>
                </a:cubicBezTo>
                <a:cubicBezTo>
                  <a:pt x="549084" y="816368"/>
                  <a:pt x="582607" y="847345"/>
                  <a:pt x="478972" y="812800"/>
                </a:cubicBezTo>
                <a:lnTo>
                  <a:pt x="435429" y="798285"/>
                </a:lnTo>
                <a:cubicBezTo>
                  <a:pt x="367696" y="696686"/>
                  <a:pt x="406400" y="730552"/>
                  <a:pt x="333829" y="682171"/>
                </a:cubicBezTo>
                <a:cubicBezTo>
                  <a:pt x="324153" y="667657"/>
                  <a:pt x="312601" y="654230"/>
                  <a:pt x="304800" y="638628"/>
                </a:cubicBezTo>
                <a:cubicBezTo>
                  <a:pt x="297958" y="624944"/>
                  <a:pt x="301104" y="605903"/>
                  <a:pt x="290286" y="595085"/>
                </a:cubicBezTo>
                <a:cubicBezTo>
                  <a:pt x="265616" y="570415"/>
                  <a:pt x="203200" y="537028"/>
                  <a:pt x="203200" y="537028"/>
                </a:cubicBezTo>
                <a:lnTo>
                  <a:pt x="159657" y="406400"/>
                </a:lnTo>
                <a:lnTo>
                  <a:pt x="145143" y="362857"/>
                </a:lnTo>
                <a:cubicBezTo>
                  <a:pt x="140305" y="309638"/>
                  <a:pt x="138186" y="256101"/>
                  <a:pt x="130629" y="203200"/>
                </a:cubicBezTo>
                <a:cubicBezTo>
                  <a:pt x="128465" y="188054"/>
                  <a:pt x="124601" y="172387"/>
                  <a:pt x="116114" y="159657"/>
                </a:cubicBezTo>
                <a:cubicBezTo>
                  <a:pt x="104728" y="142578"/>
                  <a:pt x="87086" y="130628"/>
                  <a:pt x="72572" y="116114"/>
                </a:cubicBezTo>
                <a:cubicBezTo>
                  <a:pt x="39216" y="16046"/>
                  <a:pt x="65180" y="50664"/>
                  <a:pt x="14514" y="0"/>
                </a:cubicBezTo>
                <a:lnTo>
                  <a:pt x="0" y="1262743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2886813" y="3164114"/>
            <a:ext cx="2596017" cy="2975429"/>
          </a:xfrm>
          <a:custGeom>
            <a:avLst/>
            <a:gdLst>
              <a:gd name="connsiteX0" fmla="*/ 16044 w 2596017"/>
              <a:gd name="connsiteY0" fmla="*/ 1291772 h 2975429"/>
              <a:gd name="connsiteX1" fmla="*/ 16044 w 2596017"/>
              <a:gd name="connsiteY1" fmla="*/ 1291772 h 2975429"/>
              <a:gd name="connsiteX2" fmla="*/ 88616 w 2596017"/>
              <a:gd name="connsiteY2" fmla="*/ 1190172 h 2975429"/>
              <a:gd name="connsiteX3" fmla="*/ 132158 w 2596017"/>
              <a:gd name="connsiteY3" fmla="*/ 1161143 h 2975429"/>
              <a:gd name="connsiteX4" fmla="*/ 88616 w 2596017"/>
              <a:gd name="connsiteY4" fmla="*/ 1074057 h 2975429"/>
              <a:gd name="connsiteX5" fmla="*/ 132158 w 2596017"/>
              <a:gd name="connsiteY5" fmla="*/ 1045029 h 2975429"/>
              <a:gd name="connsiteX6" fmla="*/ 175701 w 2596017"/>
              <a:gd name="connsiteY6" fmla="*/ 1030515 h 2975429"/>
              <a:gd name="connsiteX7" fmla="*/ 204730 w 2596017"/>
              <a:gd name="connsiteY7" fmla="*/ 986972 h 2975429"/>
              <a:gd name="connsiteX8" fmla="*/ 262787 w 2596017"/>
              <a:gd name="connsiteY8" fmla="*/ 856343 h 2975429"/>
              <a:gd name="connsiteX9" fmla="*/ 306330 w 2596017"/>
              <a:gd name="connsiteY9" fmla="*/ 827315 h 2975429"/>
              <a:gd name="connsiteX10" fmla="*/ 349873 w 2596017"/>
              <a:gd name="connsiteY10" fmla="*/ 812800 h 2975429"/>
              <a:gd name="connsiteX11" fmla="*/ 364387 w 2596017"/>
              <a:gd name="connsiteY11" fmla="*/ 769257 h 2975429"/>
              <a:gd name="connsiteX12" fmla="*/ 306330 w 2596017"/>
              <a:gd name="connsiteY12" fmla="*/ 682172 h 2975429"/>
              <a:gd name="connsiteX13" fmla="*/ 480501 w 2596017"/>
              <a:gd name="connsiteY13" fmla="*/ 595086 h 2975429"/>
              <a:gd name="connsiteX14" fmla="*/ 524044 w 2596017"/>
              <a:gd name="connsiteY14" fmla="*/ 580572 h 2975429"/>
              <a:gd name="connsiteX15" fmla="*/ 567587 w 2596017"/>
              <a:gd name="connsiteY15" fmla="*/ 595086 h 2975429"/>
              <a:gd name="connsiteX16" fmla="*/ 611130 w 2596017"/>
              <a:gd name="connsiteY16" fmla="*/ 624115 h 2975429"/>
              <a:gd name="connsiteX17" fmla="*/ 625644 w 2596017"/>
              <a:gd name="connsiteY17" fmla="*/ 580572 h 2975429"/>
              <a:gd name="connsiteX18" fmla="*/ 669187 w 2596017"/>
              <a:gd name="connsiteY18" fmla="*/ 537029 h 2975429"/>
              <a:gd name="connsiteX19" fmla="*/ 799816 w 2596017"/>
              <a:gd name="connsiteY19" fmla="*/ 464457 h 2975429"/>
              <a:gd name="connsiteX20" fmla="*/ 973987 w 2596017"/>
              <a:gd name="connsiteY20" fmla="*/ 449943 h 2975429"/>
              <a:gd name="connsiteX21" fmla="*/ 988501 w 2596017"/>
              <a:gd name="connsiteY21" fmla="*/ 406400 h 2975429"/>
              <a:gd name="connsiteX22" fmla="*/ 1032044 w 2596017"/>
              <a:gd name="connsiteY22" fmla="*/ 377372 h 2975429"/>
              <a:gd name="connsiteX23" fmla="*/ 1046558 w 2596017"/>
              <a:gd name="connsiteY23" fmla="*/ 333829 h 2975429"/>
              <a:gd name="connsiteX24" fmla="*/ 1090101 w 2596017"/>
              <a:gd name="connsiteY24" fmla="*/ 319315 h 2975429"/>
              <a:gd name="connsiteX25" fmla="*/ 1191701 w 2596017"/>
              <a:gd name="connsiteY25" fmla="*/ 304800 h 2975429"/>
              <a:gd name="connsiteX26" fmla="*/ 1293301 w 2596017"/>
              <a:gd name="connsiteY26" fmla="*/ 290286 h 2975429"/>
              <a:gd name="connsiteX27" fmla="*/ 1423930 w 2596017"/>
              <a:gd name="connsiteY27" fmla="*/ 275772 h 2975429"/>
              <a:gd name="connsiteX28" fmla="*/ 1467473 w 2596017"/>
              <a:gd name="connsiteY28" fmla="*/ 246743 h 2975429"/>
              <a:gd name="connsiteX29" fmla="*/ 1496501 w 2596017"/>
              <a:gd name="connsiteY29" fmla="*/ 203200 h 2975429"/>
              <a:gd name="connsiteX30" fmla="*/ 1540044 w 2596017"/>
              <a:gd name="connsiteY30" fmla="*/ 188686 h 2975429"/>
              <a:gd name="connsiteX31" fmla="*/ 1685187 w 2596017"/>
              <a:gd name="connsiteY31" fmla="*/ 159657 h 2975429"/>
              <a:gd name="connsiteX32" fmla="*/ 1772273 w 2596017"/>
              <a:gd name="connsiteY32" fmla="*/ 217715 h 2975429"/>
              <a:gd name="connsiteX33" fmla="*/ 1844844 w 2596017"/>
              <a:gd name="connsiteY33" fmla="*/ 203200 h 2975429"/>
              <a:gd name="connsiteX34" fmla="*/ 1931930 w 2596017"/>
              <a:gd name="connsiteY34" fmla="*/ 246743 h 2975429"/>
              <a:gd name="connsiteX35" fmla="*/ 1975473 w 2596017"/>
              <a:gd name="connsiteY35" fmla="*/ 261257 h 2975429"/>
              <a:gd name="connsiteX36" fmla="*/ 2062558 w 2596017"/>
              <a:gd name="connsiteY36" fmla="*/ 319315 h 2975429"/>
              <a:gd name="connsiteX37" fmla="*/ 2149644 w 2596017"/>
              <a:gd name="connsiteY37" fmla="*/ 290286 h 2975429"/>
              <a:gd name="connsiteX38" fmla="*/ 2193187 w 2596017"/>
              <a:gd name="connsiteY38" fmla="*/ 275772 h 2975429"/>
              <a:gd name="connsiteX39" fmla="*/ 2280273 w 2596017"/>
              <a:gd name="connsiteY39" fmla="*/ 261257 h 2975429"/>
              <a:gd name="connsiteX40" fmla="*/ 2323816 w 2596017"/>
              <a:gd name="connsiteY40" fmla="*/ 217715 h 2975429"/>
              <a:gd name="connsiteX41" fmla="*/ 2352844 w 2596017"/>
              <a:gd name="connsiteY41" fmla="*/ 130629 h 2975429"/>
              <a:gd name="connsiteX42" fmla="*/ 2309301 w 2596017"/>
              <a:gd name="connsiteY42" fmla="*/ 43543 h 2975429"/>
              <a:gd name="connsiteX43" fmla="*/ 2396387 w 2596017"/>
              <a:gd name="connsiteY43" fmla="*/ 14515 h 2975429"/>
              <a:gd name="connsiteX44" fmla="*/ 2439930 w 2596017"/>
              <a:gd name="connsiteY44" fmla="*/ 0 h 2975429"/>
              <a:gd name="connsiteX45" fmla="*/ 2497987 w 2596017"/>
              <a:gd name="connsiteY45" fmla="*/ 14515 h 2975429"/>
              <a:gd name="connsiteX46" fmla="*/ 2512501 w 2596017"/>
              <a:gd name="connsiteY46" fmla="*/ 58057 h 2975429"/>
              <a:gd name="connsiteX47" fmla="*/ 2541530 w 2596017"/>
              <a:gd name="connsiteY47" fmla="*/ 101600 h 2975429"/>
              <a:gd name="connsiteX48" fmla="*/ 2527016 w 2596017"/>
              <a:gd name="connsiteY48" fmla="*/ 217715 h 2975429"/>
              <a:gd name="connsiteX49" fmla="*/ 2483473 w 2596017"/>
              <a:gd name="connsiteY49" fmla="*/ 420915 h 2975429"/>
              <a:gd name="connsiteX50" fmla="*/ 2410901 w 2596017"/>
              <a:gd name="connsiteY50" fmla="*/ 493486 h 2975429"/>
              <a:gd name="connsiteX51" fmla="*/ 2338330 w 2596017"/>
              <a:gd name="connsiteY51" fmla="*/ 551543 h 2975429"/>
              <a:gd name="connsiteX52" fmla="*/ 2280273 w 2596017"/>
              <a:gd name="connsiteY52" fmla="*/ 537029 h 2975429"/>
              <a:gd name="connsiteX53" fmla="*/ 2193187 w 2596017"/>
              <a:gd name="connsiteY53" fmla="*/ 508000 h 2975429"/>
              <a:gd name="connsiteX54" fmla="*/ 2149644 w 2596017"/>
              <a:gd name="connsiteY54" fmla="*/ 493486 h 2975429"/>
              <a:gd name="connsiteX55" fmla="*/ 2048044 w 2596017"/>
              <a:gd name="connsiteY55" fmla="*/ 464457 h 2975429"/>
              <a:gd name="connsiteX56" fmla="*/ 1917416 w 2596017"/>
              <a:gd name="connsiteY56" fmla="*/ 478972 h 2975429"/>
              <a:gd name="connsiteX57" fmla="*/ 1873873 w 2596017"/>
              <a:gd name="connsiteY57" fmla="*/ 493486 h 2975429"/>
              <a:gd name="connsiteX58" fmla="*/ 1844844 w 2596017"/>
              <a:gd name="connsiteY58" fmla="*/ 537029 h 2975429"/>
              <a:gd name="connsiteX59" fmla="*/ 1859358 w 2596017"/>
              <a:gd name="connsiteY59" fmla="*/ 595086 h 2975429"/>
              <a:gd name="connsiteX60" fmla="*/ 1873873 w 2596017"/>
              <a:gd name="connsiteY60" fmla="*/ 638629 h 2975429"/>
              <a:gd name="connsiteX61" fmla="*/ 1859358 w 2596017"/>
              <a:gd name="connsiteY61" fmla="*/ 682172 h 2975429"/>
              <a:gd name="connsiteX62" fmla="*/ 1757758 w 2596017"/>
              <a:gd name="connsiteY62" fmla="*/ 667657 h 2975429"/>
              <a:gd name="connsiteX63" fmla="*/ 1743244 w 2596017"/>
              <a:gd name="connsiteY63" fmla="*/ 624115 h 2975429"/>
              <a:gd name="connsiteX64" fmla="*/ 1786787 w 2596017"/>
              <a:gd name="connsiteY64" fmla="*/ 537029 h 2975429"/>
              <a:gd name="connsiteX65" fmla="*/ 1801301 w 2596017"/>
              <a:gd name="connsiteY65" fmla="*/ 493486 h 2975429"/>
              <a:gd name="connsiteX66" fmla="*/ 1714216 w 2596017"/>
              <a:gd name="connsiteY66" fmla="*/ 478972 h 2975429"/>
              <a:gd name="connsiteX67" fmla="*/ 1656158 w 2596017"/>
              <a:gd name="connsiteY67" fmla="*/ 609600 h 2975429"/>
              <a:gd name="connsiteX68" fmla="*/ 1540044 w 2596017"/>
              <a:gd name="connsiteY68" fmla="*/ 624115 h 2975429"/>
              <a:gd name="connsiteX69" fmla="*/ 1438444 w 2596017"/>
              <a:gd name="connsiteY69" fmla="*/ 653143 h 2975429"/>
              <a:gd name="connsiteX70" fmla="*/ 1554558 w 2596017"/>
              <a:gd name="connsiteY70" fmla="*/ 754743 h 2975429"/>
              <a:gd name="connsiteX71" fmla="*/ 1641644 w 2596017"/>
              <a:gd name="connsiteY71" fmla="*/ 783772 h 2975429"/>
              <a:gd name="connsiteX72" fmla="*/ 1685187 w 2596017"/>
              <a:gd name="connsiteY72" fmla="*/ 798286 h 2975429"/>
              <a:gd name="connsiteX73" fmla="*/ 1714216 w 2596017"/>
              <a:gd name="connsiteY73" fmla="*/ 841829 h 2975429"/>
              <a:gd name="connsiteX74" fmla="*/ 1743244 w 2596017"/>
              <a:gd name="connsiteY74" fmla="*/ 914400 h 2975429"/>
              <a:gd name="connsiteX75" fmla="*/ 1656158 w 2596017"/>
              <a:gd name="connsiteY75" fmla="*/ 885372 h 2975429"/>
              <a:gd name="connsiteX76" fmla="*/ 1569073 w 2596017"/>
              <a:gd name="connsiteY76" fmla="*/ 827315 h 2975429"/>
              <a:gd name="connsiteX77" fmla="*/ 1481987 w 2596017"/>
              <a:gd name="connsiteY77" fmla="*/ 841829 h 2975429"/>
              <a:gd name="connsiteX78" fmla="*/ 1467473 w 2596017"/>
              <a:gd name="connsiteY78" fmla="*/ 885372 h 2975429"/>
              <a:gd name="connsiteX79" fmla="*/ 1511016 w 2596017"/>
              <a:gd name="connsiteY79" fmla="*/ 914400 h 2975429"/>
              <a:gd name="connsiteX80" fmla="*/ 1598101 w 2596017"/>
              <a:gd name="connsiteY80" fmla="*/ 957943 h 2975429"/>
              <a:gd name="connsiteX81" fmla="*/ 1583587 w 2596017"/>
              <a:gd name="connsiteY81" fmla="*/ 1016000 h 2975429"/>
              <a:gd name="connsiteX82" fmla="*/ 1496501 w 2596017"/>
              <a:gd name="connsiteY82" fmla="*/ 1001486 h 2975429"/>
              <a:gd name="connsiteX83" fmla="*/ 1481987 w 2596017"/>
              <a:gd name="connsiteY83" fmla="*/ 914400 h 2975429"/>
              <a:gd name="connsiteX84" fmla="*/ 1394901 w 2596017"/>
              <a:gd name="connsiteY84" fmla="*/ 885372 h 2975429"/>
              <a:gd name="connsiteX85" fmla="*/ 1351358 w 2596017"/>
              <a:gd name="connsiteY85" fmla="*/ 972457 h 2975429"/>
              <a:gd name="connsiteX86" fmla="*/ 1438444 w 2596017"/>
              <a:gd name="connsiteY86" fmla="*/ 1001486 h 2975429"/>
              <a:gd name="connsiteX87" fmla="*/ 1467473 w 2596017"/>
              <a:gd name="connsiteY87" fmla="*/ 1045029 h 2975429"/>
              <a:gd name="connsiteX88" fmla="*/ 1423930 w 2596017"/>
              <a:gd name="connsiteY88" fmla="*/ 1059543 h 2975429"/>
              <a:gd name="connsiteX89" fmla="*/ 1322330 w 2596017"/>
              <a:gd name="connsiteY89" fmla="*/ 1030515 h 2975429"/>
              <a:gd name="connsiteX90" fmla="*/ 1293301 w 2596017"/>
              <a:gd name="connsiteY90" fmla="*/ 943429 h 2975429"/>
              <a:gd name="connsiteX91" fmla="*/ 1278787 w 2596017"/>
              <a:gd name="connsiteY91" fmla="*/ 899886 h 2975429"/>
              <a:gd name="connsiteX92" fmla="*/ 1235244 w 2596017"/>
              <a:gd name="connsiteY92" fmla="*/ 885372 h 2975429"/>
              <a:gd name="connsiteX93" fmla="*/ 1133644 w 2596017"/>
              <a:gd name="connsiteY93" fmla="*/ 856343 h 2975429"/>
              <a:gd name="connsiteX94" fmla="*/ 1090101 w 2596017"/>
              <a:gd name="connsiteY94" fmla="*/ 827315 h 2975429"/>
              <a:gd name="connsiteX95" fmla="*/ 1133644 w 2596017"/>
              <a:gd name="connsiteY95" fmla="*/ 798286 h 2975429"/>
              <a:gd name="connsiteX96" fmla="*/ 1119130 w 2596017"/>
              <a:gd name="connsiteY96" fmla="*/ 740229 h 2975429"/>
              <a:gd name="connsiteX97" fmla="*/ 1032044 w 2596017"/>
              <a:gd name="connsiteY97" fmla="*/ 798286 h 2975429"/>
              <a:gd name="connsiteX98" fmla="*/ 1017530 w 2596017"/>
              <a:gd name="connsiteY98" fmla="*/ 841829 h 2975429"/>
              <a:gd name="connsiteX99" fmla="*/ 1061073 w 2596017"/>
              <a:gd name="connsiteY99" fmla="*/ 1088572 h 2975429"/>
              <a:gd name="connsiteX100" fmla="*/ 1119130 w 2596017"/>
              <a:gd name="connsiteY100" fmla="*/ 1175657 h 2975429"/>
              <a:gd name="connsiteX101" fmla="*/ 1162673 w 2596017"/>
              <a:gd name="connsiteY101" fmla="*/ 1204686 h 2975429"/>
              <a:gd name="connsiteX102" fmla="*/ 1206216 w 2596017"/>
              <a:gd name="connsiteY102" fmla="*/ 1291772 h 2975429"/>
              <a:gd name="connsiteX103" fmla="*/ 1249758 w 2596017"/>
              <a:gd name="connsiteY103" fmla="*/ 1335315 h 2975429"/>
              <a:gd name="connsiteX104" fmla="*/ 1322330 w 2596017"/>
              <a:gd name="connsiteY104" fmla="*/ 1393372 h 2975429"/>
              <a:gd name="connsiteX105" fmla="*/ 1365873 w 2596017"/>
              <a:gd name="connsiteY105" fmla="*/ 1436915 h 2975429"/>
              <a:gd name="connsiteX106" fmla="*/ 1511016 w 2596017"/>
              <a:gd name="connsiteY106" fmla="*/ 1480457 h 2975429"/>
              <a:gd name="connsiteX107" fmla="*/ 1554558 w 2596017"/>
              <a:gd name="connsiteY107" fmla="*/ 1465943 h 2975429"/>
              <a:gd name="connsiteX108" fmla="*/ 1583587 w 2596017"/>
              <a:gd name="connsiteY108" fmla="*/ 1422400 h 2975429"/>
              <a:gd name="connsiteX109" fmla="*/ 1569073 w 2596017"/>
              <a:gd name="connsiteY109" fmla="*/ 1465943 h 2975429"/>
              <a:gd name="connsiteX110" fmla="*/ 1481987 w 2596017"/>
              <a:gd name="connsiteY110" fmla="*/ 1494972 h 2975429"/>
              <a:gd name="connsiteX111" fmla="*/ 1336844 w 2596017"/>
              <a:gd name="connsiteY111" fmla="*/ 1494972 h 2975429"/>
              <a:gd name="connsiteX112" fmla="*/ 1293301 w 2596017"/>
              <a:gd name="connsiteY112" fmla="*/ 1524000 h 2975429"/>
              <a:gd name="connsiteX113" fmla="*/ 1336844 w 2596017"/>
              <a:gd name="connsiteY113" fmla="*/ 1553029 h 2975429"/>
              <a:gd name="connsiteX114" fmla="*/ 1380387 w 2596017"/>
              <a:gd name="connsiteY114" fmla="*/ 1567543 h 2975429"/>
              <a:gd name="connsiteX115" fmla="*/ 1409416 w 2596017"/>
              <a:gd name="connsiteY115" fmla="*/ 1611086 h 2975429"/>
              <a:gd name="connsiteX116" fmla="*/ 1496501 w 2596017"/>
              <a:gd name="connsiteY116" fmla="*/ 1669143 h 2975429"/>
              <a:gd name="connsiteX117" fmla="*/ 1540044 w 2596017"/>
              <a:gd name="connsiteY117" fmla="*/ 1698172 h 2975429"/>
              <a:gd name="connsiteX118" fmla="*/ 1627130 w 2596017"/>
              <a:gd name="connsiteY118" fmla="*/ 1727200 h 2975429"/>
              <a:gd name="connsiteX119" fmla="*/ 1757758 w 2596017"/>
              <a:gd name="connsiteY119" fmla="*/ 1756229 h 2975429"/>
              <a:gd name="connsiteX120" fmla="*/ 1772273 w 2596017"/>
              <a:gd name="connsiteY120" fmla="*/ 1799772 h 2975429"/>
              <a:gd name="connsiteX121" fmla="*/ 1786787 w 2596017"/>
              <a:gd name="connsiteY121" fmla="*/ 1915886 h 2975429"/>
              <a:gd name="connsiteX122" fmla="*/ 1830330 w 2596017"/>
              <a:gd name="connsiteY122" fmla="*/ 1930400 h 2975429"/>
              <a:gd name="connsiteX123" fmla="*/ 1873873 w 2596017"/>
              <a:gd name="connsiteY123" fmla="*/ 1973943 h 2975429"/>
              <a:gd name="connsiteX124" fmla="*/ 1931930 w 2596017"/>
              <a:gd name="connsiteY124" fmla="*/ 1988457 h 2975429"/>
              <a:gd name="connsiteX125" fmla="*/ 1873873 w 2596017"/>
              <a:gd name="connsiteY125" fmla="*/ 2090057 h 2975429"/>
              <a:gd name="connsiteX126" fmla="*/ 1786787 w 2596017"/>
              <a:gd name="connsiteY126" fmla="*/ 2032000 h 2975429"/>
              <a:gd name="connsiteX127" fmla="*/ 1714216 w 2596017"/>
              <a:gd name="connsiteY127" fmla="*/ 1901372 h 2975429"/>
              <a:gd name="connsiteX128" fmla="*/ 1670673 w 2596017"/>
              <a:gd name="connsiteY128" fmla="*/ 1872343 h 2975429"/>
              <a:gd name="connsiteX129" fmla="*/ 1525530 w 2596017"/>
              <a:gd name="connsiteY129" fmla="*/ 1857829 h 2975429"/>
              <a:gd name="connsiteX130" fmla="*/ 1438444 w 2596017"/>
              <a:gd name="connsiteY130" fmla="*/ 1770743 h 2975429"/>
              <a:gd name="connsiteX131" fmla="*/ 1394901 w 2596017"/>
              <a:gd name="connsiteY131" fmla="*/ 1712686 h 2975429"/>
              <a:gd name="connsiteX132" fmla="*/ 1351358 w 2596017"/>
              <a:gd name="connsiteY132" fmla="*/ 1698172 h 2975429"/>
              <a:gd name="connsiteX133" fmla="*/ 1264273 w 2596017"/>
              <a:gd name="connsiteY133" fmla="*/ 1640115 h 2975429"/>
              <a:gd name="connsiteX134" fmla="*/ 1235244 w 2596017"/>
              <a:gd name="connsiteY134" fmla="*/ 1567543 h 2975429"/>
              <a:gd name="connsiteX135" fmla="*/ 1162673 w 2596017"/>
              <a:gd name="connsiteY135" fmla="*/ 1640115 h 2975429"/>
              <a:gd name="connsiteX136" fmla="*/ 1075587 w 2596017"/>
              <a:gd name="connsiteY136" fmla="*/ 1683657 h 2975429"/>
              <a:gd name="connsiteX137" fmla="*/ 1162673 w 2596017"/>
              <a:gd name="connsiteY137" fmla="*/ 1741715 h 2975429"/>
              <a:gd name="connsiteX138" fmla="*/ 1206216 w 2596017"/>
              <a:gd name="connsiteY138" fmla="*/ 1727200 h 2975429"/>
              <a:gd name="connsiteX139" fmla="*/ 1278787 w 2596017"/>
              <a:gd name="connsiteY139" fmla="*/ 1741715 h 2975429"/>
              <a:gd name="connsiteX140" fmla="*/ 1365873 w 2596017"/>
              <a:gd name="connsiteY140" fmla="*/ 1770743 h 2975429"/>
              <a:gd name="connsiteX141" fmla="*/ 1438444 w 2596017"/>
              <a:gd name="connsiteY141" fmla="*/ 1843315 h 2975429"/>
              <a:gd name="connsiteX142" fmla="*/ 1525530 w 2596017"/>
              <a:gd name="connsiteY142" fmla="*/ 1872343 h 2975429"/>
              <a:gd name="connsiteX143" fmla="*/ 1598101 w 2596017"/>
              <a:gd name="connsiteY143" fmla="*/ 1944915 h 2975429"/>
              <a:gd name="connsiteX144" fmla="*/ 1685187 w 2596017"/>
              <a:gd name="connsiteY144" fmla="*/ 1988457 h 2975429"/>
              <a:gd name="connsiteX145" fmla="*/ 1714216 w 2596017"/>
              <a:gd name="connsiteY145" fmla="*/ 2032000 h 2975429"/>
              <a:gd name="connsiteX146" fmla="*/ 1685187 w 2596017"/>
              <a:gd name="connsiteY146" fmla="*/ 2075543 h 2975429"/>
              <a:gd name="connsiteX147" fmla="*/ 1670673 w 2596017"/>
              <a:gd name="connsiteY147" fmla="*/ 2133600 h 2975429"/>
              <a:gd name="connsiteX148" fmla="*/ 1714216 w 2596017"/>
              <a:gd name="connsiteY148" fmla="*/ 2220686 h 2975429"/>
              <a:gd name="connsiteX149" fmla="*/ 1728730 w 2596017"/>
              <a:gd name="connsiteY149" fmla="*/ 2264229 h 2975429"/>
              <a:gd name="connsiteX150" fmla="*/ 1670673 w 2596017"/>
              <a:gd name="connsiteY150" fmla="*/ 2249715 h 2975429"/>
              <a:gd name="connsiteX151" fmla="*/ 1598101 w 2596017"/>
              <a:gd name="connsiteY151" fmla="*/ 2177143 h 2975429"/>
              <a:gd name="connsiteX152" fmla="*/ 1569073 w 2596017"/>
              <a:gd name="connsiteY152" fmla="*/ 2133600 h 2975429"/>
              <a:gd name="connsiteX153" fmla="*/ 1481987 w 2596017"/>
              <a:gd name="connsiteY153" fmla="*/ 2104572 h 2975429"/>
              <a:gd name="connsiteX154" fmla="*/ 1394901 w 2596017"/>
              <a:gd name="connsiteY154" fmla="*/ 2119086 h 2975429"/>
              <a:gd name="connsiteX155" fmla="*/ 1307816 w 2596017"/>
              <a:gd name="connsiteY155" fmla="*/ 2148115 h 2975429"/>
              <a:gd name="connsiteX156" fmla="*/ 1278787 w 2596017"/>
              <a:gd name="connsiteY156" fmla="*/ 2191657 h 2975429"/>
              <a:gd name="connsiteX157" fmla="*/ 1322330 w 2596017"/>
              <a:gd name="connsiteY157" fmla="*/ 2235200 h 2975429"/>
              <a:gd name="connsiteX158" fmla="*/ 1351358 w 2596017"/>
              <a:gd name="connsiteY158" fmla="*/ 2278743 h 2975429"/>
              <a:gd name="connsiteX159" fmla="*/ 1365873 w 2596017"/>
              <a:gd name="connsiteY159" fmla="*/ 2336800 h 2975429"/>
              <a:gd name="connsiteX160" fmla="*/ 1452958 w 2596017"/>
              <a:gd name="connsiteY160" fmla="*/ 2278743 h 2975429"/>
              <a:gd name="connsiteX161" fmla="*/ 1438444 w 2596017"/>
              <a:gd name="connsiteY161" fmla="*/ 2336800 h 2975429"/>
              <a:gd name="connsiteX162" fmla="*/ 1423930 w 2596017"/>
              <a:gd name="connsiteY162" fmla="*/ 2380343 h 2975429"/>
              <a:gd name="connsiteX163" fmla="*/ 1467473 w 2596017"/>
              <a:gd name="connsiteY163" fmla="*/ 2394857 h 2975429"/>
              <a:gd name="connsiteX164" fmla="*/ 1496501 w 2596017"/>
              <a:gd name="connsiteY164" fmla="*/ 2438400 h 2975429"/>
              <a:gd name="connsiteX165" fmla="*/ 1394901 w 2596017"/>
              <a:gd name="connsiteY165" fmla="*/ 2467429 h 2975429"/>
              <a:gd name="connsiteX166" fmla="*/ 1351358 w 2596017"/>
              <a:gd name="connsiteY166" fmla="*/ 2481943 h 2975429"/>
              <a:gd name="connsiteX167" fmla="*/ 1307816 w 2596017"/>
              <a:gd name="connsiteY167" fmla="*/ 2510972 h 2975429"/>
              <a:gd name="connsiteX168" fmla="*/ 1278787 w 2596017"/>
              <a:gd name="connsiteY168" fmla="*/ 2467429 h 2975429"/>
              <a:gd name="connsiteX169" fmla="*/ 1293301 w 2596017"/>
              <a:gd name="connsiteY169" fmla="*/ 2423886 h 2975429"/>
              <a:gd name="connsiteX170" fmla="*/ 1133644 w 2596017"/>
              <a:gd name="connsiteY170" fmla="*/ 2394857 h 2975429"/>
              <a:gd name="connsiteX171" fmla="*/ 1206216 w 2596017"/>
              <a:gd name="connsiteY171" fmla="*/ 2496457 h 2975429"/>
              <a:gd name="connsiteX172" fmla="*/ 1264273 w 2596017"/>
              <a:gd name="connsiteY172" fmla="*/ 2583543 h 2975429"/>
              <a:gd name="connsiteX173" fmla="*/ 1307816 w 2596017"/>
              <a:gd name="connsiteY173" fmla="*/ 2670629 h 2975429"/>
              <a:gd name="connsiteX174" fmla="*/ 1307816 w 2596017"/>
              <a:gd name="connsiteY174" fmla="*/ 2786743 h 2975429"/>
              <a:gd name="connsiteX175" fmla="*/ 1322330 w 2596017"/>
              <a:gd name="connsiteY175" fmla="*/ 2830286 h 2975429"/>
              <a:gd name="connsiteX176" fmla="*/ 1423930 w 2596017"/>
              <a:gd name="connsiteY176" fmla="*/ 2844800 h 2975429"/>
              <a:gd name="connsiteX177" fmla="*/ 1394901 w 2596017"/>
              <a:gd name="connsiteY177" fmla="*/ 2888343 h 2975429"/>
              <a:gd name="connsiteX178" fmla="*/ 1380387 w 2596017"/>
              <a:gd name="connsiteY178" fmla="*/ 2960915 h 2975429"/>
              <a:gd name="connsiteX179" fmla="*/ 1336844 w 2596017"/>
              <a:gd name="connsiteY179" fmla="*/ 2975429 h 2975429"/>
              <a:gd name="connsiteX180" fmla="*/ 1278787 w 2596017"/>
              <a:gd name="connsiteY180" fmla="*/ 2960915 h 2975429"/>
              <a:gd name="connsiteX181" fmla="*/ 1220730 w 2596017"/>
              <a:gd name="connsiteY181" fmla="*/ 2873829 h 2975429"/>
              <a:gd name="connsiteX182" fmla="*/ 1206216 w 2596017"/>
              <a:gd name="connsiteY182" fmla="*/ 2830286 h 2975429"/>
              <a:gd name="connsiteX183" fmla="*/ 1119130 w 2596017"/>
              <a:gd name="connsiteY183" fmla="*/ 2772229 h 2975429"/>
              <a:gd name="connsiteX184" fmla="*/ 1075587 w 2596017"/>
              <a:gd name="connsiteY184" fmla="*/ 2859315 h 2975429"/>
              <a:gd name="connsiteX185" fmla="*/ 1090101 w 2596017"/>
              <a:gd name="connsiteY185" fmla="*/ 2902857 h 2975429"/>
              <a:gd name="connsiteX186" fmla="*/ 1061073 w 2596017"/>
              <a:gd name="connsiteY186" fmla="*/ 2946400 h 2975429"/>
              <a:gd name="connsiteX187" fmla="*/ 1032044 w 2596017"/>
              <a:gd name="connsiteY187" fmla="*/ 2859315 h 2975429"/>
              <a:gd name="connsiteX188" fmla="*/ 988501 w 2596017"/>
              <a:gd name="connsiteY188" fmla="*/ 2772229 h 2975429"/>
              <a:gd name="connsiteX189" fmla="*/ 944958 w 2596017"/>
              <a:gd name="connsiteY189" fmla="*/ 2757715 h 2975429"/>
              <a:gd name="connsiteX190" fmla="*/ 901416 w 2596017"/>
              <a:gd name="connsiteY190" fmla="*/ 2670629 h 2975429"/>
              <a:gd name="connsiteX191" fmla="*/ 857873 w 2596017"/>
              <a:gd name="connsiteY191" fmla="*/ 2656115 h 2975429"/>
              <a:gd name="connsiteX192" fmla="*/ 828844 w 2596017"/>
              <a:gd name="connsiteY192" fmla="*/ 2757715 h 2975429"/>
              <a:gd name="connsiteX193" fmla="*/ 814330 w 2596017"/>
              <a:gd name="connsiteY193" fmla="*/ 2815772 h 2975429"/>
              <a:gd name="connsiteX194" fmla="*/ 727244 w 2596017"/>
              <a:gd name="connsiteY194" fmla="*/ 2801257 h 2975429"/>
              <a:gd name="connsiteX195" fmla="*/ 669187 w 2596017"/>
              <a:gd name="connsiteY195" fmla="*/ 2699657 h 2975429"/>
              <a:gd name="connsiteX196" fmla="*/ 654673 w 2596017"/>
              <a:gd name="connsiteY196" fmla="*/ 2656115 h 2975429"/>
              <a:gd name="connsiteX197" fmla="*/ 669187 w 2596017"/>
              <a:gd name="connsiteY197" fmla="*/ 2598057 h 2975429"/>
              <a:gd name="connsiteX198" fmla="*/ 683701 w 2596017"/>
              <a:gd name="connsiteY198" fmla="*/ 2525486 h 2975429"/>
              <a:gd name="connsiteX199" fmla="*/ 654673 w 2596017"/>
              <a:gd name="connsiteY199" fmla="*/ 2481943 h 2975429"/>
              <a:gd name="connsiteX200" fmla="*/ 611130 w 2596017"/>
              <a:gd name="connsiteY200" fmla="*/ 2380343 h 2975429"/>
              <a:gd name="connsiteX201" fmla="*/ 524044 w 2596017"/>
              <a:gd name="connsiteY201" fmla="*/ 2351315 h 2975429"/>
              <a:gd name="connsiteX202" fmla="*/ 509530 w 2596017"/>
              <a:gd name="connsiteY202" fmla="*/ 2307772 h 2975429"/>
              <a:gd name="connsiteX203" fmla="*/ 495016 w 2596017"/>
              <a:gd name="connsiteY203" fmla="*/ 2249715 h 2975429"/>
              <a:gd name="connsiteX204" fmla="*/ 451473 w 2596017"/>
              <a:gd name="connsiteY204" fmla="*/ 2235200 h 2975429"/>
              <a:gd name="connsiteX205" fmla="*/ 436958 w 2596017"/>
              <a:gd name="connsiteY205" fmla="*/ 2191657 h 2975429"/>
              <a:gd name="connsiteX206" fmla="*/ 509530 w 2596017"/>
              <a:gd name="connsiteY206" fmla="*/ 2133600 h 2975429"/>
              <a:gd name="connsiteX207" fmla="*/ 567587 w 2596017"/>
              <a:gd name="connsiteY207" fmla="*/ 2061029 h 2975429"/>
              <a:gd name="connsiteX208" fmla="*/ 611130 w 2596017"/>
              <a:gd name="connsiteY208" fmla="*/ 2075543 h 2975429"/>
              <a:gd name="connsiteX209" fmla="*/ 698216 w 2596017"/>
              <a:gd name="connsiteY209" fmla="*/ 2017486 h 2975429"/>
              <a:gd name="connsiteX210" fmla="*/ 973987 w 2596017"/>
              <a:gd name="connsiteY210" fmla="*/ 1901372 h 2975429"/>
              <a:gd name="connsiteX211" fmla="*/ 973987 w 2596017"/>
              <a:gd name="connsiteY211" fmla="*/ 2090057 h 2975429"/>
              <a:gd name="connsiteX212" fmla="*/ 1061073 w 2596017"/>
              <a:gd name="connsiteY212" fmla="*/ 2148115 h 2975429"/>
              <a:gd name="connsiteX213" fmla="*/ 1148158 w 2596017"/>
              <a:gd name="connsiteY213" fmla="*/ 2104572 h 2975429"/>
              <a:gd name="connsiteX214" fmla="*/ 1249758 w 2596017"/>
              <a:gd name="connsiteY214" fmla="*/ 2075543 h 2975429"/>
              <a:gd name="connsiteX215" fmla="*/ 1293301 w 2596017"/>
              <a:gd name="connsiteY215" fmla="*/ 2061029 h 2975429"/>
              <a:gd name="connsiteX216" fmla="*/ 1336844 w 2596017"/>
              <a:gd name="connsiteY216" fmla="*/ 2017486 h 2975429"/>
              <a:gd name="connsiteX217" fmla="*/ 1307816 w 2596017"/>
              <a:gd name="connsiteY217" fmla="*/ 1973943 h 2975429"/>
              <a:gd name="connsiteX218" fmla="*/ 1061073 w 2596017"/>
              <a:gd name="connsiteY218" fmla="*/ 1959429 h 2975429"/>
              <a:gd name="connsiteX219" fmla="*/ 1046558 w 2596017"/>
              <a:gd name="connsiteY219" fmla="*/ 1915886 h 2975429"/>
              <a:gd name="connsiteX220" fmla="*/ 959473 w 2596017"/>
              <a:gd name="connsiteY220" fmla="*/ 1944915 h 2975429"/>
              <a:gd name="connsiteX221" fmla="*/ 843358 w 2596017"/>
              <a:gd name="connsiteY221" fmla="*/ 1930400 h 2975429"/>
              <a:gd name="connsiteX222" fmla="*/ 799816 w 2596017"/>
              <a:gd name="connsiteY222" fmla="*/ 1915886 h 2975429"/>
              <a:gd name="connsiteX223" fmla="*/ 640158 w 2596017"/>
              <a:gd name="connsiteY223" fmla="*/ 1930400 h 2975429"/>
              <a:gd name="connsiteX224" fmla="*/ 596616 w 2596017"/>
              <a:gd name="connsiteY224" fmla="*/ 1959429 h 2975429"/>
              <a:gd name="connsiteX225" fmla="*/ 480501 w 2596017"/>
              <a:gd name="connsiteY225" fmla="*/ 1988457 h 2975429"/>
              <a:gd name="connsiteX226" fmla="*/ 407930 w 2596017"/>
              <a:gd name="connsiteY226" fmla="*/ 1886857 h 2975429"/>
              <a:gd name="connsiteX227" fmla="*/ 335358 w 2596017"/>
              <a:gd name="connsiteY227" fmla="*/ 1814286 h 2975429"/>
              <a:gd name="connsiteX228" fmla="*/ 291816 w 2596017"/>
              <a:gd name="connsiteY228" fmla="*/ 1857829 h 2975429"/>
              <a:gd name="connsiteX229" fmla="*/ 248273 w 2596017"/>
              <a:gd name="connsiteY229" fmla="*/ 1886857 h 2975429"/>
              <a:gd name="connsiteX230" fmla="*/ 306330 w 2596017"/>
              <a:gd name="connsiteY230" fmla="*/ 2061029 h 2975429"/>
              <a:gd name="connsiteX231" fmla="*/ 320844 w 2596017"/>
              <a:gd name="connsiteY231" fmla="*/ 2104572 h 2975429"/>
              <a:gd name="connsiteX232" fmla="*/ 277301 w 2596017"/>
              <a:gd name="connsiteY232" fmla="*/ 2119086 h 2975429"/>
              <a:gd name="connsiteX233" fmla="*/ 161187 w 2596017"/>
              <a:gd name="connsiteY233" fmla="*/ 2090057 h 2975429"/>
              <a:gd name="connsiteX234" fmla="*/ 190216 w 2596017"/>
              <a:gd name="connsiteY234" fmla="*/ 1930400 h 2975429"/>
              <a:gd name="connsiteX235" fmla="*/ 248273 w 2596017"/>
              <a:gd name="connsiteY235" fmla="*/ 1698172 h 2975429"/>
              <a:gd name="connsiteX236" fmla="*/ 335358 w 2596017"/>
              <a:gd name="connsiteY236" fmla="*/ 1683657 h 2975429"/>
              <a:gd name="connsiteX237" fmla="*/ 451473 w 2596017"/>
              <a:gd name="connsiteY237" fmla="*/ 1669143 h 2975429"/>
              <a:gd name="connsiteX238" fmla="*/ 291816 w 2596017"/>
              <a:gd name="connsiteY238" fmla="*/ 1640115 h 2975429"/>
              <a:gd name="connsiteX239" fmla="*/ 132158 w 2596017"/>
              <a:gd name="connsiteY239" fmla="*/ 1567543 h 2975429"/>
              <a:gd name="connsiteX240" fmla="*/ 117644 w 2596017"/>
              <a:gd name="connsiteY240" fmla="*/ 1524000 h 2975429"/>
              <a:gd name="connsiteX241" fmla="*/ 74101 w 2596017"/>
              <a:gd name="connsiteY241" fmla="*/ 1494972 h 2975429"/>
              <a:gd name="connsiteX242" fmla="*/ 16044 w 2596017"/>
              <a:gd name="connsiteY242" fmla="*/ 1291772 h 2975429"/>
              <a:gd name="connsiteX243" fmla="*/ 1530 w 2596017"/>
              <a:gd name="connsiteY243" fmla="*/ 1233715 h 2975429"/>
              <a:gd name="connsiteX244" fmla="*/ 16044 w 2596017"/>
              <a:gd name="connsiteY244" fmla="*/ 1291772 h 2975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</a:cxnLst>
            <a:rect l="l" t="t" r="r" b="b"/>
            <a:pathLst>
              <a:path w="2596017" h="2975429">
                <a:moveTo>
                  <a:pt x="16044" y="1291772"/>
                </a:moveTo>
                <a:lnTo>
                  <a:pt x="16044" y="1291772"/>
                </a:lnTo>
                <a:cubicBezTo>
                  <a:pt x="40235" y="1257905"/>
                  <a:pt x="60966" y="1221278"/>
                  <a:pt x="88616" y="1190172"/>
                </a:cubicBezTo>
                <a:cubicBezTo>
                  <a:pt x="100205" y="1177134"/>
                  <a:pt x="125680" y="1177339"/>
                  <a:pt x="132158" y="1161143"/>
                </a:cubicBezTo>
                <a:cubicBezTo>
                  <a:pt x="139669" y="1142364"/>
                  <a:pt x="94729" y="1083226"/>
                  <a:pt x="88616" y="1074057"/>
                </a:cubicBezTo>
                <a:cubicBezTo>
                  <a:pt x="103130" y="1064381"/>
                  <a:pt x="116556" y="1052830"/>
                  <a:pt x="132158" y="1045029"/>
                </a:cubicBezTo>
                <a:cubicBezTo>
                  <a:pt x="145842" y="1038187"/>
                  <a:pt x="163754" y="1040072"/>
                  <a:pt x="175701" y="1030515"/>
                </a:cubicBezTo>
                <a:cubicBezTo>
                  <a:pt x="189323" y="1019618"/>
                  <a:pt x="195054" y="1001486"/>
                  <a:pt x="204730" y="986972"/>
                </a:cubicBezTo>
                <a:cubicBezTo>
                  <a:pt x="219102" y="943855"/>
                  <a:pt x="228285" y="890845"/>
                  <a:pt x="262787" y="856343"/>
                </a:cubicBezTo>
                <a:cubicBezTo>
                  <a:pt x="275122" y="844008"/>
                  <a:pt x="290728" y="835116"/>
                  <a:pt x="306330" y="827315"/>
                </a:cubicBezTo>
                <a:cubicBezTo>
                  <a:pt x="320014" y="820473"/>
                  <a:pt x="335359" y="817638"/>
                  <a:pt x="349873" y="812800"/>
                </a:cubicBezTo>
                <a:cubicBezTo>
                  <a:pt x="354711" y="798286"/>
                  <a:pt x="369225" y="783771"/>
                  <a:pt x="364387" y="769257"/>
                </a:cubicBezTo>
                <a:cubicBezTo>
                  <a:pt x="353354" y="736160"/>
                  <a:pt x="306330" y="682172"/>
                  <a:pt x="306330" y="682172"/>
                </a:cubicBezTo>
                <a:cubicBezTo>
                  <a:pt x="418874" y="607143"/>
                  <a:pt x="360320" y="635147"/>
                  <a:pt x="480501" y="595086"/>
                </a:cubicBezTo>
                <a:lnTo>
                  <a:pt x="524044" y="580572"/>
                </a:lnTo>
                <a:cubicBezTo>
                  <a:pt x="538558" y="585410"/>
                  <a:pt x="553903" y="588244"/>
                  <a:pt x="567587" y="595086"/>
                </a:cubicBezTo>
                <a:cubicBezTo>
                  <a:pt x="583189" y="602887"/>
                  <a:pt x="594207" y="628346"/>
                  <a:pt x="611130" y="624115"/>
                </a:cubicBezTo>
                <a:cubicBezTo>
                  <a:pt x="625973" y="620404"/>
                  <a:pt x="617157" y="593302"/>
                  <a:pt x="625644" y="580572"/>
                </a:cubicBezTo>
                <a:cubicBezTo>
                  <a:pt x="637030" y="563493"/>
                  <a:pt x="652984" y="549631"/>
                  <a:pt x="669187" y="537029"/>
                </a:cubicBezTo>
                <a:cubicBezTo>
                  <a:pt x="744048" y="478804"/>
                  <a:pt x="734119" y="486357"/>
                  <a:pt x="799816" y="464457"/>
                </a:cubicBezTo>
                <a:cubicBezTo>
                  <a:pt x="869254" y="476031"/>
                  <a:pt x="908714" y="496567"/>
                  <a:pt x="973987" y="449943"/>
                </a:cubicBezTo>
                <a:cubicBezTo>
                  <a:pt x="986437" y="441050"/>
                  <a:pt x="978944" y="418347"/>
                  <a:pt x="988501" y="406400"/>
                </a:cubicBezTo>
                <a:cubicBezTo>
                  <a:pt x="999398" y="392779"/>
                  <a:pt x="1017530" y="387048"/>
                  <a:pt x="1032044" y="377372"/>
                </a:cubicBezTo>
                <a:cubicBezTo>
                  <a:pt x="1036882" y="362858"/>
                  <a:pt x="1035740" y="344647"/>
                  <a:pt x="1046558" y="333829"/>
                </a:cubicBezTo>
                <a:cubicBezTo>
                  <a:pt x="1057376" y="323011"/>
                  <a:pt x="1075099" y="322316"/>
                  <a:pt x="1090101" y="319315"/>
                </a:cubicBezTo>
                <a:cubicBezTo>
                  <a:pt x="1123647" y="312606"/>
                  <a:pt x="1157834" y="309638"/>
                  <a:pt x="1191701" y="304800"/>
                </a:cubicBezTo>
                <a:cubicBezTo>
                  <a:pt x="1276430" y="248315"/>
                  <a:pt x="1190203" y="290286"/>
                  <a:pt x="1293301" y="290286"/>
                </a:cubicBezTo>
                <a:cubicBezTo>
                  <a:pt x="1337112" y="290286"/>
                  <a:pt x="1380387" y="280610"/>
                  <a:pt x="1423930" y="275772"/>
                </a:cubicBezTo>
                <a:cubicBezTo>
                  <a:pt x="1438444" y="266096"/>
                  <a:pt x="1455138" y="259078"/>
                  <a:pt x="1467473" y="246743"/>
                </a:cubicBezTo>
                <a:cubicBezTo>
                  <a:pt x="1479808" y="234408"/>
                  <a:pt x="1482880" y="214097"/>
                  <a:pt x="1496501" y="203200"/>
                </a:cubicBezTo>
                <a:cubicBezTo>
                  <a:pt x="1508448" y="193643"/>
                  <a:pt x="1525530" y="193524"/>
                  <a:pt x="1540044" y="188686"/>
                </a:cubicBezTo>
                <a:cubicBezTo>
                  <a:pt x="1583251" y="123876"/>
                  <a:pt x="1568442" y="117962"/>
                  <a:pt x="1685187" y="159657"/>
                </a:cubicBezTo>
                <a:cubicBezTo>
                  <a:pt x="1718043" y="171391"/>
                  <a:pt x="1772273" y="217715"/>
                  <a:pt x="1772273" y="217715"/>
                </a:cubicBezTo>
                <a:cubicBezTo>
                  <a:pt x="1796463" y="212877"/>
                  <a:pt x="1820175" y="203200"/>
                  <a:pt x="1844844" y="203200"/>
                </a:cubicBezTo>
                <a:cubicBezTo>
                  <a:pt x="1881324" y="203200"/>
                  <a:pt x="1902579" y="232068"/>
                  <a:pt x="1931930" y="246743"/>
                </a:cubicBezTo>
                <a:cubicBezTo>
                  <a:pt x="1945614" y="253585"/>
                  <a:pt x="1960959" y="256419"/>
                  <a:pt x="1975473" y="261257"/>
                </a:cubicBezTo>
                <a:cubicBezTo>
                  <a:pt x="2004501" y="280610"/>
                  <a:pt x="2029460" y="330348"/>
                  <a:pt x="2062558" y="319315"/>
                </a:cubicBezTo>
                <a:lnTo>
                  <a:pt x="2149644" y="290286"/>
                </a:lnTo>
                <a:cubicBezTo>
                  <a:pt x="2164158" y="285448"/>
                  <a:pt x="2178096" y="278287"/>
                  <a:pt x="2193187" y="275772"/>
                </a:cubicBezTo>
                <a:lnTo>
                  <a:pt x="2280273" y="261257"/>
                </a:lnTo>
                <a:cubicBezTo>
                  <a:pt x="2294787" y="246743"/>
                  <a:pt x="2313848" y="235658"/>
                  <a:pt x="2323816" y="217715"/>
                </a:cubicBezTo>
                <a:cubicBezTo>
                  <a:pt x="2338676" y="190967"/>
                  <a:pt x="2352844" y="130629"/>
                  <a:pt x="2352844" y="130629"/>
                </a:cubicBezTo>
                <a:cubicBezTo>
                  <a:pt x="2351870" y="129168"/>
                  <a:pt x="2297284" y="55560"/>
                  <a:pt x="2309301" y="43543"/>
                </a:cubicBezTo>
                <a:cubicBezTo>
                  <a:pt x="2330938" y="21906"/>
                  <a:pt x="2367358" y="24191"/>
                  <a:pt x="2396387" y="14515"/>
                </a:cubicBezTo>
                <a:lnTo>
                  <a:pt x="2439930" y="0"/>
                </a:lnTo>
                <a:cubicBezTo>
                  <a:pt x="2459282" y="4838"/>
                  <a:pt x="2482410" y="2054"/>
                  <a:pt x="2497987" y="14515"/>
                </a:cubicBezTo>
                <a:cubicBezTo>
                  <a:pt x="2509934" y="24072"/>
                  <a:pt x="2505659" y="44373"/>
                  <a:pt x="2512501" y="58057"/>
                </a:cubicBezTo>
                <a:cubicBezTo>
                  <a:pt x="2520302" y="73659"/>
                  <a:pt x="2531854" y="87086"/>
                  <a:pt x="2541530" y="101600"/>
                </a:cubicBezTo>
                <a:cubicBezTo>
                  <a:pt x="2576074" y="205235"/>
                  <a:pt x="2596017" y="171712"/>
                  <a:pt x="2527016" y="217715"/>
                </a:cubicBezTo>
                <a:cubicBezTo>
                  <a:pt x="2447321" y="337255"/>
                  <a:pt x="2464630" y="270181"/>
                  <a:pt x="2483473" y="420915"/>
                </a:cubicBezTo>
                <a:cubicBezTo>
                  <a:pt x="2406058" y="537034"/>
                  <a:pt x="2507669" y="396717"/>
                  <a:pt x="2410901" y="493486"/>
                </a:cubicBezTo>
                <a:cubicBezTo>
                  <a:pt x="2345250" y="559137"/>
                  <a:pt x="2423099" y="523287"/>
                  <a:pt x="2338330" y="551543"/>
                </a:cubicBezTo>
                <a:cubicBezTo>
                  <a:pt x="2318978" y="546705"/>
                  <a:pt x="2299380" y="542761"/>
                  <a:pt x="2280273" y="537029"/>
                </a:cubicBezTo>
                <a:cubicBezTo>
                  <a:pt x="2250965" y="528236"/>
                  <a:pt x="2222216" y="517676"/>
                  <a:pt x="2193187" y="508000"/>
                </a:cubicBezTo>
                <a:cubicBezTo>
                  <a:pt x="2178673" y="503162"/>
                  <a:pt x="2164487" y="497197"/>
                  <a:pt x="2149644" y="493486"/>
                </a:cubicBezTo>
                <a:cubicBezTo>
                  <a:pt x="2076744" y="475261"/>
                  <a:pt x="2110511" y="485280"/>
                  <a:pt x="2048044" y="464457"/>
                </a:cubicBezTo>
                <a:cubicBezTo>
                  <a:pt x="2004501" y="469295"/>
                  <a:pt x="1960631" y="471769"/>
                  <a:pt x="1917416" y="478972"/>
                </a:cubicBezTo>
                <a:cubicBezTo>
                  <a:pt x="1902325" y="481487"/>
                  <a:pt x="1885820" y="483929"/>
                  <a:pt x="1873873" y="493486"/>
                </a:cubicBezTo>
                <a:cubicBezTo>
                  <a:pt x="1860251" y="504383"/>
                  <a:pt x="1854520" y="522515"/>
                  <a:pt x="1844844" y="537029"/>
                </a:cubicBezTo>
                <a:cubicBezTo>
                  <a:pt x="1849682" y="556381"/>
                  <a:pt x="1853878" y="575906"/>
                  <a:pt x="1859358" y="595086"/>
                </a:cubicBezTo>
                <a:cubicBezTo>
                  <a:pt x="1863561" y="609797"/>
                  <a:pt x="1873873" y="623329"/>
                  <a:pt x="1873873" y="638629"/>
                </a:cubicBezTo>
                <a:cubicBezTo>
                  <a:pt x="1873873" y="653929"/>
                  <a:pt x="1864196" y="667658"/>
                  <a:pt x="1859358" y="682172"/>
                </a:cubicBezTo>
                <a:cubicBezTo>
                  <a:pt x="1825491" y="677334"/>
                  <a:pt x="1788357" y="682956"/>
                  <a:pt x="1757758" y="667657"/>
                </a:cubicBezTo>
                <a:cubicBezTo>
                  <a:pt x="1744074" y="660815"/>
                  <a:pt x="1743244" y="639414"/>
                  <a:pt x="1743244" y="624115"/>
                </a:cubicBezTo>
                <a:cubicBezTo>
                  <a:pt x="1743244" y="594068"/>
                  <a:pt x="1772109" y="559045"/>
                  <a:pt x="1786787" y="537029"/>
                </a:cubicBezTo>
                <a:cubicBezTo>
                  <a:pt x="1791625" y="522515"/>
                  <a:pt x="1806983" y="507691"/>
                  <a:pt x="1801301" y="493486"/>
                </a:cubicBezTo>
                <a:cubicBezTo>
                  <a:pt x="1781439" y="443833"/>
                  <a:pt x="1742373" y="469586"/>
                  <a:pt x="1714216" y="478972"/>
                </a:cubicBezTo>
                <a:cubicBezTo>
                  <a:pt x="1713810" y="480190"/>
                  <a:pt x="1682698" y="598984"/>
                  <a:pt x="1656158" y="609600"/>
                </a:cubicBezTo>
                <a:cubicBezTo>
                  <a:pt x="1619942" y="624087"/>
                  <a:pt x="1578519" y="617702"/>
                  <a:pt x="1540044" y="624115"/>
                </a:cubicBezTo>
                <a:cubicBezTo>
                  <a:pt x="1503593" y="630190"/>
                  <a:pt x="1472956" y="641639"/>
                  <a:pt x="1438444" y="653143"/>
                </a:cubicBezTo>
                <a:cubicBezTo>
                  <a:pt x="1472311" y="703943"/>
                  <a:pt x="1481988" y="730553"/>
                  <a:pt x="1554558" y="754743"/>
                </a:cubicBezTo>
                <a:lnTo>
                  <a:pt x="1641644" y="783772"/>
                </a:lnTo>
                <a:lnTo>
                  <a:pt x="1685187" y="798286"/>
                </a:lnTo>
                <a:cubicBezTo>
                  <a:pt x="1694863" y="812800"/>
                  <a:pt x="1700594" y="830932"/>
                  <a:pt x="1714216" y="841829"/>
                </a:cubicBezTo>
                <a:cubicBezTo>
                  <a:pt x="1770609" y="886944"/>
                  <a:pt x="1769387" y="809826"/>
                  <a:pt x="1743244" y="914400"/>
                </a:cubicBezTo>
                <a:cubicBezTo>
                  <a:pt x="1714215" y="904724"/>
                  <a:pt x="1681618" y="902345"/>
                  <a:pt x="1656158" y="885372"/>
                </a:cubicBezTo>
                <a:lnTo>
                  <a:pt x="1569073" y="827315"/>
                </a:lnTo>
                <a:cubicBezTo>
                  <a:pt x="1540044" y="832153"/>
                  <a:pt x="1507539" y="827228"/>
                  <a:pt x="1481987" y="841829"/>
                </a:cubicBezTo>
                <a:cubicBezTo>
                  <a:pt x="1468703" y="849420"/>
                  <a:pt x="1461791" y="871167"/>
                  <a:pt x="1467473" y="885372"/>
                </a:cubicBezTo>
                <a:cubicBezTo>
                  <a:pt x="1473952" y="901568"/>
                  <a:pt x="1495414" y="906599"/>
                  <a:pt x="1511016" y="914400"/>
                </a:cubicBezTo>
                <a:cubicBezTo>
                  <a:pt x="1631199" y="974492"/>
                  <a:pt x="1473312" y="874752"/>
                  <a:pt x="1598101" y="957943"/>
                </a:cubicBezTo>
                <a:cubicBezTo>
                  <a:pt x="1593263" y="977295"/>
                  <a:pt x="1596048" y="1000423"/>
                  <a:pt x="1583587" y="1016000"/>
                </a:cubicBezTo>
                <a:cubicBezTo>
                  <a:pt x="1552234" y="1055191"/>
                  <a:pt x="1520006" y="1017156"/>
                  <a:pt x="1496501" y="1001486"/>
                </a:cubicBezTo>
                <a:cubicBezTo>
                  <a:pt x="1491663" y="972457"/>
                  <a:pt x="1501366" y="936548"/>
                  <a:pt x="1481987" y="914400"/>
                </a:cubicBezTo>
                <a:cubicBezTo>
                  <a:pt x="1461838" y="891372"/>
                  <a:pt x="1394901" y="885372"/>
                  <a:pt x="1394901" y="885372"/>
                </a:cubicBezTo>
                <a:cubicBezTo>
                  <a:pt x="1360591" y="893949"/>
                  <a:pt x="1273967" y="895066"/>
                  <a:pt x="1351358" y="972457"/>
                </a:cubicBezTo>
                <a:cubicBezTo>
                  <a:pt x="1372995" y="994094"/>
                  <a:pt x="1438444" y="1001486"/>
                  <a:pt x="1438444" y="1001486"/>
                </a:cubicBezTo>
                <a:cubicBezTo>
                  <a:pt x="1448120" y="1016000"/>
                  <a:pt x="1471704" y="1028106"/>
                  <a:pt x="1467473" y="1045029"/>
                </a:cubicBezTo>
                <a:cubicBezTo>
                  <a:pt x="1463762" y="1059872"/>
                  <a:pt x="1439229" y="1059543"/>
                  <a:pt x="1423930" y="1059543"/>
                </a:cubicBezTo>
                <a:cubicBezTo>
                  <a:pt x="1405705" y="1059543"/>
                  <a:pt x="1342863" y="1037359"/>
                  <a:pt x="1322330" y="1030515"/>
                </a:cubicBezTo>
                <a:lnTo>
                  <a:pt x="1293301" y="943429"/>
                </a:lnTo>
                <a:cubicBezTo>
                  <a:pt x="1288463" y="928915"/>
                  <a:pt x="1293301" y="904724"/>
                  <a:pt x="1278787" y="899886"/>
                </a:cubicBezTo>
                <a:cubicBezTo>
                  <a:pt x="1264273" y="895048"/>
                  <a:pt x="1249955" y="889575"/>
                  <a:pt x="1235244" y="885372"/>
                </a:cubicBezTo>
                <a:cubicBezTo>
                  <a:pt x="1213548" y="879173"/>
                  <a:pt x="1156840" y="867941"/>
                  <a:pt x="1133644" y="856343"/>
                </a:cubicBezTo>
                <a:cubicBezTo>
                  <a:pt x="1118042" y="848542"/>
                  <a:pt x="1104615" y="836991"/>
                  <a:pt x="1090101" y="827315"/>
                </a:cubicBezTo>
                <a:cubicBezTo>
                  <a:pt x="1104615" y="817639"/>
                  <a:pt x="1128128" y="814835"/>
                  <a:pt x="1133644" y="798286"/>
                </a:cubicBezTo>
                <a:cubicBezTo>
                  <a:pt x="1139952" y="779362"/>
                  <a:pt x="1139078" y="740229"/>
                  <a:pt x="1119130" y="740229"/>
                </a:cubicBezTo>
                <a:cubicBezTo>
                  <a:pt x="1084242" y="740229"/>
                  <a:pt x="1032044" y="798286"/>
                  <a:pt x="1032044" y="798286"/>
                </a:cubicBezTo>
                <a:cubicBezTo>
                  <a:pt x="1027206" y="812800"/>
                  <a:pt x="1017530" y="826530"/>
                  <a:pt x="1017530" y="841829"/>
                </a:cubicBezTo>
                <a:cubicBezTo>
                  <a:pt x="1017530" y="885721"/>
                  <a:pt x="1025042" y="1034526"/>
                  <a:pt x="1061073" y="1088572"/>
                </a:cubicBezTo>
                <a:cubicBezTo>
                  <a:pt x="1080425" y="1117600"/>
                  <a:pt x="1090102" y="1156305"/>
                  <a:pt x="1119130" y="1175657"/>
                </a:cubicBezTo>
                <a:lnTo>
                  <a:pt x="1162673" y="1204686"/>
                </a:lnTo>
                <a:cubicBezTo>
                  <a:pt x="1177220" y="1248328"/>
                  <a:pt x="1174952" y="1254255"/>
                  <a:pt x="1206216" y="1291772"/>
                </a:cubicBezTo>
                <a:cubicBezTo>
                  <a:pt x="1219356" y="1307541"/>
                  <a:pt x="1236617" y="1319546"/>
                  <a:pt x="1249758" y="1335315"/>
                </a:cubicBezTo>
                <a:cubicBezTo>
                  <a:pt x="1300258" y="1395915"/>
                  <a:pt x="1250850" y="1369544"/>
                  <a:pt x="1322330" y="1393372"/>
                </a:cubicBezTo>
                <a:cubicBezTo>
                  <a:pt x="1336844" y="1407886"/>
                  <a:pt x="1346815" y="1429292"/>
                  <a:pt x="1365873" y="1436915"/>
                </a:cubicBezTo>
                <a:cubicBezTo>
                  <a:pt x="1599372" y="1530314"/>
                  <a:pt x="1380558" y="1393487"/>
                  <a:pt x="1511016" y="1480457"/>
                </a:cubicBezTo>
                <a:cubicBezTo>
                  <a:pt x="1525530" y="1475619"/>
                  <a:pt x="1542611" y="1475500"/>
                  <a:pt x="1554558" y="1465943"/>
                </a:cubicBezTo>
                <a:cubicBezTo>
                  <a:pt x="1568180" y="1455046"/>
                  <a:pt x="1566143" y="1422400"/>
                  <a:pt x="1583587" y="1422400"/>
                </a:cubicBezTo>
                <a:cubicBezTo>
                  <a:pt x="1598886" y="1422400"/>
                  <a:pt x="1581523" y="1457050"/>
                  <a:pt x="1569073" y="1465943"/>
                </a:cubicBezTo>
                <a:cubicBezTo>
                  <a:pt x="1544174" y="1483728"/>
                  <a:pt x="1481987" y="1494972"/>
                  <a:pt x="1481987" y="1494972"/>
                </a:cubicBezTo>
                <a:cubicBezTo>
                  <a:pt x="1413553" y="1483566"/>
                  <a:pt x="1397471" y="1468989"/>
                  <a:pt x="1336844" y="1494972"/>
                </a:cubicBezTo>
                <a:cubicBezTo>
                  <a:pt x="1320811" y="1501844"/>
                  <a:pt x="1307815" y="1514324"/>
                  <a:pt x="1293301" y="1524000"/>
                </a:cubicBezTo>
                <a:cubicBezTo>
                  <a:pt x="1307815" y="1533676"/>
                  <a:pt x="1321242" y="1545228"/>
                  <a:pt x="1336844" y="1553029"/>
                </a:cubicBezTo>
                <a:cubicBezTo>
                  <a:pt x="1350528" y="1559871"/>
                  <a:pt x="1368440" y="1557986"/>
                  <a:pt x="1380387" y="1567543"/>
                </a:cubicBezTo>
                <a:cubicBezTo>
                  <a:pt x="1394009" y="1578440"/>
                  <a:pt x="1396288" y="1599599"/>
                  <a:pt x="1409416" y="1611086"/>
                </a:cubicBezTo>
                <a:cubicBezTo>
                  <a:pt x="1435672" y="1634060"/>
                  <a:pt x="1467473" y="1649791"/>
                  <a:pt x="1496501" y="1669143"/>
                </a:cubicBezTo>
                <a:cubicBezTo>
                  <a:pt x="1511015" y="1678819"/>
                  <a:pt x="1523495" y="1692656"/>
                  <a:pt x="1540044" y="1698172"/>
                </a:cubicBezTo>
                <a:cubicBezTo>
                  <a:pt x="1569073" y="1707848"/>
                  <a:pt x="1596948" y="1722169"/>
                  <a:pt x="1627130" y="1727200"/>
                </a:cubicBezTo>
                <a:cubicBezTo>
                  <a:pt x="1729307" y="1744230"/>
                  <a:pt x="1686297" y="1732409"/>
                  <a:pt x="1757758" y="1756229"/>
                </a:cubicBezTo>
                <a:cubicBezTo>
                  <a:pt x="1762596" y="1770743"/>
                  <a:pt x="1769536" y="1784719"/>
                  <a:pt x="1772273" y="1799772"/>
                </a:cubicBezTo>
                <a:cubicBezTo>
                  <a:pt x="1779251" y="1838149"/>
                  <a:pt x="1770945" y="1880242"/>
                  <a:pt x="1786787" y="1915886"/>
                </a:cubicBezTo>
                <a:cubicBezTo>
                  <a:pt x="1793001" y="1929867"/>
                  <a:pt x="1815816" y="1925562"/>
                  <a:pt x="1830330" y="1930400"/>
                </a:cubicBezTo>
                <a:cubicBezTo>
                  <a:pt x="1844844" y="1944914"/>
                  <a:pt x="1856051" y="1963759"/>
                  <a:pt x="1873873" y="1973943"/>
                </a:cubicBezTo>
                <a:cubicBezTo>
                  <a:pt x="1891193" y="1983840"/>
                  <a:pt x="1924072" y="1970122"/>
                  <a:pt x="1931930" y="1988457"/>
                </a:cubicBezTo>
                <a:cubicBezTo>
                  <a:pt x="1968118" y="2072896"/>
                  <a:pt x="1917669" y="2075459"/>
                  <a:pt x="1873873" y="2090057"/>
                </a:cubicBezTo>
                <a:cubicBezTo>
                  <a:pt x="1844844" y="2070705"/>
                  <a:pt x="1797819" y="2065098"/>
                  <a:pt x="1786787" y="2032000"/>
                </a:cubicBezTo>
                <a:cubicBezTo>
                  <a:pt x="1771662" y="1986625"/>
                  <a:pt x="1756995" y="1929892"/>
                  <a:pt x="1714216" y="1901372"/>
                </a:cubicBezTo>
                <a:cubicBezTo>
                  <a:pt x="1699702" y="1891696"/>
                  <a:pt x="1687670" y="1876265"/>
                  <a:pt x="1670673" y="1872343"/>
                </a:cubicBezTo>
                <a:cubicBezTo>
                  <a:pt x="1623296" y="1861410"/>
                  <a:pt x="1573911" y="1862667"/>
                  <a:pt x="1525530" y="1857829"/>
                </a:cubicBezTo>
                <a:cubicBezTo>
                  <a:pt x="1496501" y="1828800"/>
                  <a:pt x="1463076" y="1803585"/>
                  <a:pt x="1438444" y="1770743"/>
                </a:cubicBezTo>
                <a:cubicBezTo>
                  <a:pt x="1423930" y="1751391"/>
                  <a:pt x="1413485" y="1728172"/>
                  <a:pt x="1394901" y="1712686"/>
                </a:cubicBezTo>
                <a:cubicBezTo>
                  <a:pt x="1383148" y="1702892"/>
                  <a:pt x="1365872" y="1703010"/>
                  <a:pt x="1351358" y="1698172"/>
                </a:cubicBezTo>
                <a:cubicBezTo>
                  <a:pt x="1322330" y="1678820"/>
                  <a:pt x="1253241" y="1673213"/>
                  <a:pt x="1264273" y="1640115"/>
                </a:cubicBezTo>
                <a:cubicBezTo>
                  <a:pt x="1299609" y="1534105"/>
                  <a:pt x="1322986" y="1545608"/>
                  <a:pt x="1235244" y="1567543"/>
                </a:cubicBezTo>
                <a:cubicBezTo>
                  <a:pt x="1119125" y="1644957"/>
                  <a:pt x="1259439" y="1543349"/>
                  <a:pt x="1162673" y="1640115"/>
                </a:cubicBezTo>
                <a:cubicBezTo>
                  <a:pt x="1134537" y="1668251"/>
                  <a:pt x="1111001" y="1671853"/>
                  <a:pt x="1075587" y="1683657"/>
                </a:cubicBezTo>
                <a:cubicBezTo>
                  <a:pt x="1101766" y="1709836"/>
                  <a:pt x="1120663" y="1741715"/>
                  <a:pt x="1162673" y="1741715"/>
                </a:cubicBezTo>
                <a:cubicBezTo>
                  <a:pt x="1177973" y="1741715"/>
                  <a:pt x="1191702" y="1732038"/>
                  <a:pt x="1206216" y="1727200"/>
                </a:cubicBezTo>
                <a:cubicBezTo>
                  <a:pt x="1230406" y="1732038"/>
                  <a:pt x="1254987" y="1735224"/>
                  <a:pt x="1278787" y="1741715"/>
                </a:cubicBezTo>
                <a:cubicBezTo>
                  <a:pt x="1308308" y="1749766"/>
                  <a:pt x="1365873" y="1770743"/>
                  <a:pt x="1365873" y="1770743"/>
                </a:cubicBezTo>
                <a:cubicBezTo>
                  <a:pt x="1392355" y="1810466"/>
                  <a:pt x="1392610" y="1822944"/>
                  <a:pt x="1438444" y="1843315"/>
                </a:cubicBezTo>
                <a:cubicBezTo>
                  <a:pt x="1466406" y="1855742"/>
                  <a:pt x="1525530" y="1872343"/>
                  <a:pt x="1525530" y="1872343"/>
                </a:cubicBezTo>
                <a:cubicBezTo>
                  <a:pt x="1641649" y="1949757"/>
                  <a:pt x="1501335" y="1848149"/>
                  <a:pt x="1598101" y="1944915"/>
                </a:cubicBezTo>
                <a:cubicBezTo>
                  <a:pt x="1626237" y="1973051"/>
                  <a:pt x="1649773" y="1976653"/>
                  <a:pt x="1685187" y="1988457"/>
                </a:cubicBezTo>
                <a:cubicBezTo>
                  <a:pt x="1694863" y="2002971"/>
                  <a:pt x="1714216" y="2014556"/>
                  <a:pt x="1714216" y="2032000"/>
                </a:cubicBezTo>
                <a:cubicBezTo>
                  <a:pt x="1714216" y="2049444"/>
                  <a:pt x="1692059" y="2059509"/>
                  <a:pt x="1685187" y="2075543"/>
                </a:cubicBezTo>
                <a:cubicBezTo>
                  <a:pt x="1677329" y="2093878"/>
                  <a:pt x="1675511" y="2114248"/>
                  <a:pt x="1670673" y="2133600"/>
                </a:cubicBezTo>
                <a:cubicBezTo>
                  <a:pt x="1707154" y="2243046"/>
                  <a:pt x="1657943" y="2108140"/>
                  <a:pt x="1714216" y="2220686"/>
                </a:cubicBezTo>
                <a:cubicBezTo>
                  <a:pt x="1721058" y="2234370"/>
                  <a:pt x="1741460" y="2255742"/>
                  <a:pt x="1728730" y="2264229"/>
                </a:cubicBezTo>
                <a:cubicBezTo>
                  <a:pt x="1712132" y="2275294"/>
                  <a:pt x="1690025" y="2254553"/>
                  <a:pt x="1670673" y="2249715"/>
                </a:cubicBezTo>
                <a:cubicBezTo>
                  <a:pt x="1593260" y="2133596"/>
                  <a:pt x="1694866" y="2273910"/>
                  <a:pt x="1598101" y="2177143"/>
                </a:cubicBezTo>
                <a:cubicBezTo>
                  <a:pt x="1585766" y="2164808"/>
                  <a:pt x="1583865" y="2142845"/>
                  <a:pt x="1569073" y="2133600"/>
                </a:cubicBezTo>
                <a:cubicBezTo>
                  <a:pt x="1543125" y="2117383"/>
                  <a:pt x="1481987" y="2104572"/>
                  <a:pt x="1481987" y="2104572"/>
                </a:cubicBezTo>
                <a:cubicBezTo>
                  <a:pt x="1452958" y="2109410"/>
                  <a:pt x="1423451" y="2111948"/>
                  <a:pt x="1394901" y="2119086"/>
                </a:cubicBezTo>
                <a:cubicBezTo>
                  <a:pt x="1365216" y="2126507"/>
                  <a:pt x="1307816" y="2148115"/>
                  <a:pt x="1307816" y="2148115"/>
                </a:cubicBezTo>
                <a:cubicBezTo>
                  <a:pt x="1298140" y="2162629"/>
                  <a:pt x="1275919" y="2174450"/>
                  <a:pt x="1278787" y="2191657"/>
                </a:cubicBezTo>
                <a:cubicBezTo>
                  <a:pt x="1282161" y="2211904"/>
                  <a:pt x="1309189" y="2219431"/>
                  <a:pt x="1322330" y="2235200"/>
                </a:cubicBezTo>
                <a:cubicBezTo>
                  <a:pt x="1333497" y="2248601"/>
                  <a:pt x="1341682" y="2264229"/>
                  <a:pt x="1351358" y="2278743"/>
                </a:cubicBezTo>
                <a:cubicBezTo>
                  <a:pt x="1356196" y="2298095"/>
                  <a:pt x="1348768" y="2326537"/>
                  <a:pt x="1365873" y="2336800"/>
                </a:cubicBezTo>
                <a:cubicBezTo>
                  <a:pt x="1410505" y="2363579"/>
                  <a:pt x="1439404" y="2299075"/>
                  <a:pt x="1452958" y="2278743"/>
                </a:cubicBezTo>
                <a:cubicBezTo>
                  <a:pt x="1448120" y="2298095"/>
                  <a:pt x="1443924" y="2317620"/>
                  <a:pt x="1438444" y="2336800"/>
                </a:cubicBezTo>
                <a:cubicBezTo>
                  <a:pt x="1434241" y="2351511"/>
                  <a:pt x="1417088" y="2366659"/>
                  <a:pt x="1423930" y="2380343"/>
                </a:cubicBezTo>
                <a:cubicBezTo>
                  <a:pt x="1430772" y="2394027"/>
                  <a:pt x="1452959" y="2390019"/>
                  <a:pt x="1467473" y="2394857"/>
                </a:cubicBezTo>
                <a:cubicBezTo>
                  <a:pt x="1477149" y="2409371"/>
                  <a:pt x="1496501" y="2420956"/>
                  <a:pt x="1496501" y="2438400"/>
                </a:cubicBezTo>
                <a:cubicBezTo>
                  <a:pt x="1496501" y="2511012"/>
                  <a:pt x="1424174" y="2473283"/>
                  <a:pt x="1394901" y="2467429"/>
                </a:cubicBezTo>
                <a:cubicBezTo>
                  <a:pt x="1380387" y="2472267"/>
                  <a:pt x="1365042" y="2475101"/>
                  <a:pt x="1351358" y="2481943"/>
                </a:cubicBezTo>
                <a:cubicBezTo>
                  <a:pt x="1335756" y="2489744"/>
                  <a:pt x="1324921" y="2514393"/>
                  <a:pt x="1307816" y="2510972"/>
                </a:cubicBezTo>
                <a:cubicBezTo>
                  <a:pt x="1290711" y="2507551"/>
                  <a:pt x="1288463" y="2481943"/>
                  <a:pt x="1278787" y="2467429"/>
                </a:cubicBezTo>
                <a:cubicBezTo>
                  <a:pt x="1283625" y="2452915"/>
                  <a:pt x="1293301" y="2439185"/>
                  <a:pt x="1293301" y="2423886"/>
                </a:cubicBezTo>
                <a:cubicBezTo>
                  <a:pt x="1293301" y="2331227"/>
                  <a:pt x="1199021" y="2388319"/>
                  <a:pt x="1133644" y="2394857"/>
                </a:cubicBezTo>
                <a:cubicBezTo>
                  <a:pt x="1167511" y="2496457"/>
                  <a:pt x="1133644" y="2472267"/>
                  <a:pt x="1206216" y="2496457"/>
                </a:cubicBezTo>
                <a:cubicBezTo>
                  <a:pt x="1225568" y="2525486"/>
                  <a:pt x="1253241" y="2550445"/>
                  <a:pt x="1264273" y="2583543"/>
                </a:cubicBezTo>
                <a:cubicBezTo>
                  <a:pt x="1284303" y="2643635"/>
                  <a:pt x="1270300" y="2614356"/>
                  <a:pt x="1307816" y="2670629"/>
                </a:cubicBezTo>
                <a:cubicBezTo>
                  <a:pt x="1340993" y="2770162"/>
                  <a:pt x="1307816" y="2646625"/>
                  <a:pt x="1307816" y="2786743"/>
                </a:cubicBezTo>
                <a:cubicBezTo>
                  <a:pt x="1307816" y="2802042"/>
                  <a:pt x="1308646" y="2823444"/>
                  <a:pt x="1322330" y="2830286"/>
                </a:cubicBezTo>
                <a:cubicBezTo>
                  <a:pt x="1352929" y="2845585"/>
                  <a:pt x="1390063" y="2839962"/>
                  <a:pt x="1423930" y="2844800"/>
                </a:cubicBezTo>
                <a:cubicBezTo>
                  <a:pt x="1414254" y="2859314"/>
                  <a:pt x="1401026" y="2872010"/>
                  <a:pt x="1394901" y="2888343"/>
                </a:cubicBezTo>
                <a:cubicBezTo>
                  <a:pt x="1386239" y="2911442"/>
                  <a:pt x="1394071" y="2940389"/>
                  <a:pt x="1380387" y="2960915"/>
                </a:cubicBezTo>
                <a:cubicBezTo>
                  <a:pt x="1371900" y="2973645"/>
                  <a:pt x="1351358" y="2970591"/>
                  <a:pt x="1336844" y="2975429"/>
                </a:cubicBezTo>
                <a:cubicBezTo>
                  <a:pt x="1317492" y="2970591"/>
                  <a:pt x="1293799" y="2974051"/>
                  <a:pt x="1278787" y="2960915"/>
                </a:cubicBezTo>
                <a:cubicBezTo>
                  <a:pt x="1252531" y="2937941"/>
                  <a:pt x="1231762" y="2906927"/>
                  <a:pt x="1220730" y="2873829"/>
                </a:cubicBezTo>
                <a:cubicBezTo>
                  <a:pt x="1215892" y="2859315"/>
                  <a:pt x="1217034" y="2841104"/>
                  <a:pt x="1206216" y="2830286"/>
                </a:cubicBezTo>
                <a:cubicBezTo>
                  <a:pt x="1181546" y="2805616"/>
                  <a:pt x="1119130" y="2772229"/>
                  <a:pt x="1119130" y="2772229"/>
                </a:cubicBezTo>
                <a:cubicBezTo>
                  <a:pt x="1104452" y="2794245"/>
                  <a:pt x="1075587" y="2829268"/>
                  <a:pt x="1075587" y="2859315"/>
                </a:cubicBezTo>
                <a:cubicBezTo>
                  <a:pt x="1075587" y="2874614"/>
                  <a:pt x="1085263" y="2888343"/>
                  <a:pt x="1090101" y="2902857"/>
                </a:cubicBezTo>
                <a:cubicBezTo>
                  <a:pt x="1080425" y="2917371"/>
                  <a:pt x="1075028" y="2956866"/>
                  <a:pt x="1061073" y="2946400"/>
                </a:cubicBezTo>
                <a:cubicBezTo>
                  <a:pt x="1036594" y="2928041"/>
                  <a:pt x="1041720" y="2888343"/>
                  <a:pt x="1032044" y="2859315"/>
                </a:cubicBezTo>
                <a:cubicBezTo>
                  <a:pt x="1022482" y="2830630"/>
                  <a:pt x="1014081" y="2792693"/>
                  <a:pt x="988501" y="2772229"/>
                </a:cubicBezTo>
                <a:cubicBezTo>
                  <a:pt x="976554" y="2762672"/>
                  <a:pt x="959472" y="2762553"/>
                  <a:pt x="944958" y="2757715"/>
                </a:cubicBezTo>
                <a:cubicBezTo>
                  <a:pt x="935397" y="2729031"/>
                  <a:pt x="926994" y="2691091"/>
                  <a:pt x="901416" y="2670629"/>
                </a:cubicBezTo>
                <a:cubicBezTo>
                  <a:pt x="889469" y="2661072"/>
                  <a:pt x="872387" y="2660953"/>
                  <a:pt x="857873" y="2656115"/>
                </a:cubicBezTo>
                <a:cubicBezTo>
                  <a:pt x="777558" y="2682886"/>
                  <a:pt x="828844" y="2649861"/>
                  <a:pt x="828844" y="2757715"/>
                </a:cubicBezTo>
                <a:cubicBezTo>
                  <a:pt x="828844" y="2777663"/>
                  <a:pt x="819168" y="2796420"/>
                  <a:pt x="814330" y="2815772"/>
                </a:cubicBezTo>
                <a:cubicBezTo>
                  <a:pt x="785301" y="2810934"/>
                  <a:pt x="748054" y="2822067"/>
                  <a:pt x="727244" y="2801257"/>
                </a:cubicBezTo>
                <a:cubicBezTo>
                  <a:pt x="582491" y="2656504"/>
                  <a:pt x="807050" y="2745613"/>
                  <a:pt x="669187" y="2699657"/>
                </a:cubicBezTo>
                <a:cubicBezTo>
                  <a:pt x="664349" y="2685143"/>
                  <a:pt x="654673" y="2671414"/>
                  <a:pt x="654673" y="2656115"/>
                </a:cubicBezTo>
                <a:cubicBezTo>
                  <a:pt x="654673" y="2636167"/>
                  <a:pt x="664860" y="2617530"/>
                  <a:pt x="669187" y="2598057"/>
                </a:cubicBezTo>
                <a:cubicBezTo>
                  <a:pt x="674538" y="2573975"/>
                  <a:pt x="678863" y="2549676"/>
                  <a:pt x="683701" y="2525486"/>
                </a:cubicBezTo>
                <a:cubicBezTo>
                  <a:pt x="674025" y="2510972"/>
                  <a:pt x="661545" y="2497976"/>
                  <a:pt x="654673" y="2481943"/>
                </a:cubicBezTo>
                <a:cubicBezTo>
                  <a:pt x="641125" y="2450330"/>
                  <a:pt x="646678" y="2402560"/>
                  <a:pt x="611130" y="2380343"/>
                </a:cubicBezTo>
                <a:cubicBezTo>
                  <a:pt x="585182" y="2364126"/>
                  <a:pt x="524044" y="2351315"/>
                  <a:pt x="524044" y="2351315"/>
                </a:cubicBezTo>
                <a:cubicBezTo>
                  <a:pt x="519206" y="2336801"/>
                  <a:pt x="513733" y="2322483"/>
                  <a:pt x="509530" y="2307772"/>
                </a:cubicBezTo>
                <a:cubicBezTo>
                  <a:pt x="504050" y="2288592"/>
                  <a:pt x="507477" y="2265292"/>
                  <a:pt x="495016" y="2249715"/>
                </a:cubicBezTo>
                <a:cubicBezTo>
                  <a:pt x="485459" y="2237768"/>
                  <a:pt x="465987" y="2240038"/>
                  <a:pt x="451473" y="2235200"/>
                </a:cubicBezTo>
                <a:cubicBezTo>
                  <a:pt x="446635" y="2220686"/>
                  <a:pt x="434443" y="2206748"/>
                  <a:pt x="436958" y="2191657"/>
                </a:cubicBezTo>
                <a:cubicBezTo>
                  <a:pt x="444681" y="2145316"/>
                  <a:pt x="475569" y="2144921"/>
                  <a:pt x="509530" y="2133600"/>
                </a:cubicBezTo>
                <a:cubicBezTo>
                  <a:pt x="520851" y="2099637"/>
                  <a:pt x="521244" y="2068753"/>
                  <a:pt x="567587" y="2061029"/>
                </a:cubicBezTo>
                <a:cubicBezTo>
                  <a:pt x="582678" y="2058514"/>
                  <a:pt x="596616" y="2070705"/>
                  <a:pt x="611130" y="2075543"/>
                </a:cubicBezTo>
                <a:cubicBezTo>
                  <a:pt x="640159" y="2056191"/>
                  <a:pt x="665118" y="2028519"/>
                  <a:pt x="698216" y="2017486"/>
                </a:cubicBezTo>
                <a:cubicBezTo>
                  <a:pt x="821916" y="1976253"/>
                  <a:pt x="727742" y="2009104"/>
                  <a:pt x="973987" y="1901372"/>
                </a:cubicBezTo>
                <a:cubicBezTo>
                  <a:pt x="952171" y="1966821"/>
                  <a:pt x="932292" y="2006668"/>
                  <a:pt x="973987" y="2090057"/>
                </a:cubicBezTo>
                <a:cubicBezTo>
                  <a:pt x="989589" y="2121262"/>
                  <a:pt x="1061073" y="2148115"/>
                  <a:pt x="1061073" y="2148115"/>
                </a:cubicBezTo>
                <a:cubicBezTo>
                  <a:pt x="1170521" y="2111631"/>
                  <a:pt x="1035613" y="2160845"/>
                  <a:pt x="1148158" y="2104572"/>
                </a:cubicBezTo>
                <a:cubicBezTo>
                  <a:pt x="1171363" y="2092969"/>
                  <a:pt x="1228050" y="2081745"/>
                  <a:pt x="1249758" y="2075543"/>
                </a:cubicBezTo>
                <a:cubicBezTo>
                  <a:pt x="1264469" y="2071340"/>
                  <a:pt x="1278787" y="2065867"/>
                  <a:pt x="1293301" y="2061029"/>
                </a:cubicBezTo>
                <a:cubicBezTo>
                  <a:pt x="1307815" y="2046515"/>
                  <a:pt x="1333469" y="2037733"/>
                  <a:pt x="1336844" y="2017486"/>
                </a:cubicBezTo>
                <a:cubicBezTo>
                  <a:pt x="1339712" y="2000279"/>
                  <a:pt x="1324886" y="1977537"/>
                  <a:pt x="1307816" y="1973943"/>
                </a:cubicBezTo>
                <a:cubicBezTo>
                  <a:pt x="1227193" y="1956970"/>
                  <a:pt x="1143321" y="1964267"/>
                  <a:pt x="1061073" y="1959429"/>
                </a:cubicBezTo>
                <a:cubicBezTo>
                  <a:pt x="1056235" y="1944915"/>
                  <a:pt x="1061704" y="1918050"/>
                  <a:pt x="1046558" y="1915886"/>
                </a:cubicBezTo>
                <a:cubicBezTo>
                  <a:pt x="1016267" y="1911559"/>
                  <a:pt x="959473" y="1944915"/>
                  <a:pt x="959473" y="1944915"/>
                </a:cubicBezTo>
                <a:cubicBezTo>
                  <a:pt x="920768" y="1940077"/>
                  <a:pt x="881735" y="1937378"/>
                  <a:pt x="843358" y="1930400"/>
                </a:cubicBezTo>
                <a:cubicBezTo>
                  <a:pt x="828306" y="1927663"/>
                  <a:pt x="815115" y="1915886"/>
                  <a:pt x="799816" y="1915886"/>
                </a:cubicBezTo>
                <a:cubicBezTo>
                  <a:pt x="746377" y="1915886"/>
                  <a:pt x="693377" y="1925562"/>
                  <a:pt x="640158" y="1930400"/>
                </a:cubicBezTo>
                <a:cubicBezTo>
                  <a:pt x="625644" y="1940076"/>
                  <a:pt x="612218" y="1951628"/>
                  <a:pt x="596616" y="1959429"/>
                </a:cubicBezTo>
                <a:cubicBezTo>
                  <a:pt x="566863" y="1974305"/>
                  <a:pt x="508101" y="1982937"/>
                  <a:pt x="480501" y="1988457"/>
                </a:cubicBezTo>
                <a:cubicBezTo>
                  <a:pt x="386156" y="1957009"/>
                  <a:pt x="485343" y="2002973"/>
                  <a:pt x="407930" y="1886857"/>
                </a:cubicBezTo>
                <a:cubicBezTo>
                  <a:pt x="369225" y="1828801"/>
                  <a:pt x="393415" y="1852991"/>
                  <a:pt x="335358" y="1814286"/>
                </a:cubicBezTo>
                <a:cubicBezTo>
                  <a:pt x="320844" y="1828800"/>
                  <a:pt x="307585" y="1844688"/>
                  <a:pt x="291816" y="1857829"/>
                </a:cubicBezTo>
                <a:cubicBezTo>
                  <a:pt x="278415" y="1868996"/>
                  <a:pt x="251394" y="1869694"/>
                  <a:pt x="248273" y="1886857"/>
                </a:cubicBezTo>
                <a:cubicBezTo>
                  <a:pt x="227619" y="2000452"/>
                  <a:pt x="249347" y="2004046"/>
                  <a:pt x="306330" y="2061029"/>
                </a:cubicBezTo>
                <a:cubicBezTo>
                  <a:pt x="311168" y="2075543"/>
                  <a:pt x="327686" y="2090888"/>
                  <a:pt x="320844" y="2104572"/>
                </a:cubicBezTo>
                <a:cubicBezTo>
                  <a:pt x="314002" y="2118256"/>
                  <a:pt x="292600" y="2119086"/>
                  <a:pt x="277301" y="2119086"/>
                </a:cubicBezTo>
                <a:cubicBezTo>
                  <a:pt x="242268" y="2119086"/>
                  <a:pt x="195548" y="2101511"/>
                  <a:pt x="161187" y="2090057"/>
                </a:cubicBezTo>
                <a:cubicBezTo>
                  <a:pt x="178555" y="2020586"/>
                  <a:pt x="182216" y="2014404"/>
                  <a:pt x="190216" y="1930400"/>
                </a:cubicBezTo>
                <a:cubicBezTo>
                  <a:pt x="211582" y="1706061"/>
                  <a:pt x="146788" y="1765827"/>
                  <a:pt x="248273" y="1698172"/>
                </a:cubicBezTo>
                <a:cubicBezTo>
                  <a:pt x="340447" y="1728896"/>
                  <a:pt x="242507" y="1708980"/>
                  <a:pt x="335358" y="1683657"/>
                </a:cubicBezTo>
                <a:cubicBezTo>
                  <a:pt x="372990" y="1673394"/>
                  <a:pt x="412768" y="1673981"/>
                  <a:pt x="451473" y="1669143"/>
                </a:cubicBezTo>
                <a:cubicBezTo>
                  <a:pt x="332298" y="1629419"/>
                  <a:pt x="521593" y="1689353"/>
                  <a:pt x="291816" y="1640115"/>
                </a:cubicBezTo>
                <a:cubicBezTo>
                  <a:pt x="213107" y="1623249"/>
                  <a:pt x="198571" y="1607391"/>
                  <a:pt x="132158" y="1567543"/>
                </a:cubicBezTo>
                <a:cubicBezTo>
                  <a:pt x="127320" y="1553029"/>
                  <a:pt x="127201" y="1535947"/>
                  <a:pt x="117644" y="1524000"/>
                </a:cubicBezTo>
                <a:cubicBezTo>
                  <a:pt x="106747" y="1510379"/>
                  <a:pt x="78596" y="1511827"/>
                  <a:pt x="74101" y="1494972"/>
                </a:cubicBezTo>
                <a:cubicBezTo>
                  <a:pt x="15942" y="1276875"/>
                  <a:pt x="129732" y="1329667"/>
                  <a:pt x="16044" y="1291772"/>
                </a:cubicBezTo>
                <a:cubicBezTo>
                  <a:pt x="0" y="1243639"/>
                  <a:pt x="1530" y="1263528"/>
                  <a:pt x="1530" y="1233715"/>
                </a:cubicBezTo>
                <a:lnTo>
                  <a:pt x="16044" y="1291772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4346034" y="6477068"/>
            <a:ext cx="1361010" cy="388189"/>
          </a:xfrm>
          <a:custGeom>
            <a:avLst/>
            <a:gdLst>
              <a:gd name="connsiteX0" fmla="*/ 109852 w 1361010"/>
              <a:gd name="connsiteY0" fmla="*/ 286589 h 388189"/>
              <a:gd name="connsiteX1" fmla="*/ 109852 w 1361010"/>
              <a:gd name="connsiteY1" fmla="*/ 286589 h 388189"/>
              <a:gd name="connsiteX2" fmla="*/ 80823 w 1361010"/>
              <a:gd name="connsiteY2" fmla="*/ 155961 h 388189"/>
              <a:gd name="connsiteX3" fmla="*/ 124366 w 1361010"/>
              <a:gd name="connsiteY3" fmla="*/ 126932 h 388189"/>
              <a:gd name="connsiteX4" fmla="*/ 153395 w 1361010"/>
              <a:gd name="connsiteY4" fmla="*/ 83389 h 388189"/>
              <a:gd name="connsiteX5" fmla="*/ 167909 w 1361010"/>
              <a:gd name="connsiteY5" fmla="*/ 10818 h 388189"/>
              <a:gd name="connsiteX6" fmla="*/ 211452 w 1361010"/>
              <a:gd name="connsiteY6" fmla="*/ 25332 h 388189"/>
              <a:gd name="connsiteX7" fmla="*/ 240480 w 1361010"/>
              <a:gd name="connsiteY7" fmla="*/ 68875 h 388189"/>
              <a:gd name="connsiteX8" fmla="*/ 284023 w 1361010"/>
              <a:gd name="connsiteY8" fmla="*/ 97903 h 388189"/>
              <a:gd name="connsiteX9" fmla="*/ 327566 w 1361010"/>
              <a:gd name="connsiteY9" fmla="*/ 83389 h 388189"/>
              <a:gd name="connsiteX10" fmla="*/ 371109 w 1361010"/>
              <a:gd name="connsiteY10" fmla="*/ 54361 h 388189"/>
              <a:gd name="connsiteX11" fmla="*/ 414652 w 1361010"/>
              <a:gd name="connsiteY11" fmla="*/ 141446 h 388189"/>
              <a:gd name="connsiteX12" fmla="*/ 501737 w 1361010"/>
              <a:gd name="connsiteY12" fmla="*/ 170475 h 388189"/>
              <a:gd name="connsiteX13" fmla="*/ 545280 w 1361010"/>
              <a:gd name="connsiteY13" fmla="*/ 155961 h 388189"/>
              <a:gd name="connsiteX14" fmla="*/ 588823 w 1361010"/>
              <a:gd name="connsiteY14" fmla="*/ 126932 h 388189"/>
              <a:gd name="connsiteX15" fmla="*/ 675909 w 1361010"/>
              <a:gd name="connsiteY15" fmla="*/ 97903 h 388189"/>
              <a:gd name="connsiteX16" fmla="*/ 719452 w 1361010"/>
              <a:gd name="connsiteY16" fmla="*/ 83389 h 388189"/>
              <a:gd name="connsiteX17" fmla="*/ 792023 w 1361010"/>
              <a:gd name="connsiteY17" fmla="*/ 97903 h 388189"/>
              <a:gd name="connsiteX18" fmla="*/ 835566 w 1361010"/>
              <a:gd name="connsiteY18" fmla="*/ 126932 h 388189"/>
              <a:gd name="connsiteX19" fmla="*/ 1067795 w 1361010"/>
              <a:gd name="connsiteY19" fmla="*/ 112418 h 388189"/>
              <a:gd name="connsiteX20" fmla="*/ 1140366 w 1361010"/>
              <a:gd name="connsiteY20" fmla="*/ 214018 h 388189"/>
              <a:gd name="connsiteX21" fmla="*/ 1227452 w 1361010"/>
              <a:gd name="connsiteY21" fmla="*/ 170475 h 388189"/>
              <a:gd name="connsiteX22" fmla="*/ 1270995 w 1361010"/>
              <a:gd name="connsiteY22" fmla="*/ 155961 h 388189"/>
              <a:gd name="connsiteX23" fmla="*/ 1300023 w 1361010"/>
              <a:gd name="connsiteY23" fmla="*/ 112418 h 388189"/>
              <a:gd name="connsiteX24" fmla="*/ 1358080 w 1361010"/>
              <a:gd name="connsiteY24" fmla="*/ 170475 h 388189"/>
              <a:gd name="connsiteX25" fmla="*/ 1343566 w 1361010"/>
              <a:gd name="connsiteY25" fmla="*/ 243046 h 388189"/>
              <a:gd name="connsiteX26" fmla="*/ 1154880 w 1361010"/>
              <a:gd name="connsiteY26" fmla="*/ 286589 h 388189"/>
              <a:gd name="connsiteX27" fmla="*/ 1053280 w 1361010"/>
              <a:gd name="connsiteY27" fmla="*/ 315618 h 388189"/>
              <a:gd name="connsiteX28" fmla="*/ 966195 w 1361010"/>
              <a:gd name="connsiteY28" fmla="*/ 301103 h 388189"/>
              <a:gd name="connsiteX29" fmla="*/ 792023 w 1361010"/>
              <a:gd name="connsiteY29" fmla="*/ 315618 h 388189"/>
              <a:gd name="connsiteX30" fmla="*/ 704937 w 1361010"/>
              <a:gd name="connsiteY30" fmla="*/ 373675 h 388189"/>
              <a:gd name="connsiteX31" fmla="*/ 661395 w 1361010"/>
              <a:gd name="connsiteY31" fmla="*/ 388189 h 388189"/>
              <a:gd name="connsiteX32" fmla="*/ 690423 w 1361010"/>
              <a:gd name="connsiteY32" fmla="*/ 344646 h 388189"/>
              <a:gd name="connsiteX33" fmla="*/ 675909 w 1361010"/>
              <a:gd name="connsiteY33" fmla="*/ 286589 h 388189"/>
              <a:gd name="connsiteX34" fmla="*/ 472709 w 1361010"/>
              <a:gd name="connsiteY34" fmla="*/ 243046 h 388189"/>
              <a:gd name="connsiteX35" fmla="*/ 196937 w 1361010"/>
              <a:gd name="connsiteY35" fmla="*/ 257561 h 388189"/>
              <a:gd name="connsiteX36" fmla="*/ 109852 w 1361010"/>
              <a:gd name="connsiteY36" fmla="*/ 286589 h 388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361010" h="388189">
                <a:moveTo>
                  <a:pt x="109852" y="286589"/>
                </a:moveTo>
                <a:lnTo>
                  <a:pt x="109852" y="286589"/>
                </a:lnTo>
                <a:cubicBezTo>
                  <a:pt x="100176" y="243046"/>
                  <a:pt x="76785" y="200383"/>
                  <a:pt x="80823" y="155961"/>
                </a:cubicBezTo>
                <a:cubicBezTo>
                  <a:pt x="82402" y="138589"/>
                  <a:pt x="112031" y="139267"/>
                  <a:pt x="124366" y="126932"/>
                </a:cubicBezTo>
                <a:cubicBezTo>
                  <a:pt x="136701" y="114597"/>
                  <a:pt x="143719" y="97903"/>
                  <a:pt x="153395" y="83389"/>
                </a:cubicBezTo>
                <a:cubicBezTo>
                  <a:pt x="158233" y="59199"/>
                  <a:pt x="150465" y="28262"/>
                  <a:pt x="167909" y="10818"/>
                </a:cubicBezTo>
                <a:cubicBezTo>
                  <a:pt x="178727" y="0"/>
                  <a:pt x="199505" y="15775"/>
                  <a:pt x="211452" y="25332"/>
                </a:cubicBezTo>
                <a:cubicBezTo>
                  <a:pt x="225073" y="36229"/>
                  <a:pt x="228145" y="56540"/>
                  <a:pt x="240480" y="68875"/>
                </a:cubicBezTo>
                <a:cubicBezTo>
                  <a:pt x="252815" y="81210"/>
                  <a:pt x="269509" y="88227"/>
                  <a:pt x="284023" y="97903"/>
                </a:cubicBezTo>
                <a:cubicBezTo>
                  <a:pt x="298537" y="93065"/>
                  <a:pt x="313882" y="90231"/>
                  <a:pt x="327566" y="83389"/>
                </a:cubicBezTo>
                <a:cubicBezTo>
                  <a:pt x="343168" y="75588"/>
                  <a:pt x="354004" y="50940"/>
                  <a:pt x="371109" y="54361"/>
                </a:cubicBezTo>
                <a:cubicBezTo>
                  <a:pt x="415294" y="63198"/>
                  <a:pt x="388771" y="122959"/>
                  <a:pt x="414652" y="141446"/>
                </a:cubicBezTo>
                <a:cubicBezTo>
                  <a:pt x="439551" y="159231"/>
                  <a:pt x="501737" y="170475"/>
                  <a:pt x="501737" y="170475"/>
                </a:cubicBezTo>
                <a:cubicBezTo>
                  <a:pt x="516251" y="165637"/>
                  <a:pt x="531596" y="162803"/>
                  <a:pt x="545280" y="155961"/>
                </a:cubicBezTo>
                <a:cubicBezTo>
                  <a:pt x="560882" y="148160"/>
                  <a:pt x="572882" y="134017"/>
                  <a:pt x="588823" y="126932"/>
                </a:cubicBezTo>
                <a:cubicBezTo>
                  <a:pt x="616785" y="114504"/>
                  <a:pt x="646880" y="107579"/>
                  <a:pt x="675909" y="97903"/>
                </a:cubicBezTo>
                <a:lnTo>
                  <a:pt x="719452" y="83389"/>
                </a:lnTo>
                <a:cubicBezTo>
                  <a:pt x="743642" y="88227"/>
                  <a:pt x="768924" y="89241"/>
                  <a:pt x="792023" y="97903"/>
                </a:cubicBezTo>
                <a:cubicBezTo>
                  <a:pt x="808356" y="104028"/>
                  <a:pt x="818146" y="126015"/>
                  <a:pt x="835566" y="126932"/>
                </a:cubicBezTo>
                <a:lnTo>
                  <a:pt x="1067795" y="112418"/>
                </a:lnTo>
                <a:cubicBezTo>
                  <a:pt x="1101661" y="214017"/>
                  <a:pt x="1067795" y="189827"/>
                  <a:pt x="1140366" y="214018"/>
                </a:cubicBezTo>
                <a:cubicBezTo>
                  <a:pt x="1249820" y="177532"/>
                  <a:pt x="1114898" y="226751"/>
                  <a:pt x="1227452" y="170475"/>
                </a:cubicBezTo>
                <a:cubicBezTo>
                  <a:pt x="1241136" y="163633"/>
                  <a:pt x="1256481" y="160799"/>
                  <a:pt x="1270995" y="155961"/>
                </a:cubicBezTo>
                <a:cubicBezTo>
                  <a:pt x="1280671" y="141447"/>
                  <a:pt x="1283827" y="118897"/>
                  <a:pt x="1300023" y="112418"/>
                </a:cubicBezTo>
                <a:cubicBezTo>
                  <a:pt x="1345558" y="94203"/>
                  <a:pt x="1351250" y="149984"/>
                  <a:pt x="1358080" y="170475"/>
                </a:cubicBezTo>
                <a:cubicBezTo>
                  <a:pt x="1353242" y="194665"/>
                  <a:pt x="1361010" y="225602"/>
                  <a:pt x="1343566" y="243046"/>
                </a:cubicBezTo>
                <a:cubicBezTo>
                  <a:pt x="1317001" y="269611"/>
                  <a:pt x="1182822" y="282597"/>
                  <a:pt x="1154880" y="286589"/>
                </a:cubicBezTo>
                <a:cubicBezTo>
                  <a:pt x="1134349" y="293432"/>
                  <a:pt x="1071501" y="315618"/>
                  <a:pt x="1053280" y="315618"/>
                </a:cubicBezTo>
                <a:cubicBezTo>
                  <a:pt x="1023851" y="315618"/>
                  <a:pt x="995223" y="305941"/>
                  <a:pt x="966195" y="301103"/>
                </a:cubicBezTo>
                <a:cubicBezTo>
                  <a:pt x="908138" y="305941"/>
                  <a:pt x="848156" y="300025"/>
                  <a:pt x="792023" y="315618"/>
                </a:cubicBezTo>
                <a:cubicBezTo>
                  <a:pt x="758408" y="324956"/>
                  <a:pt x="738035" y="362642"/>
                  <a:pt x="704937" y="373675"/>
                </a:cubicBezTo>
                <a:lnTo>
                  <a:pt x="661395" y="388189"/>
                </a:lnTo>
                <a:cubicBezTo>
                  <a:pt x="671071" y="373675"/>
                  <a:pt x="687956" y="361915"/>
                  <a:pt x="690423" y="344646"/>
                </a:cubicBezTo>
                <a:cubicBezTo>
                  <a:pt x="693244" y="324899"/>
                  <a:pt x="686974" y="303187"/>
                  <a:pt x="675909" y="286589"/>
                </a:cubicBezTo>
                <a:cubicBezTo>
                  <a:pt x="639950" y="232651"/>
                  <a:pt x="490292" y="244645"/>
                  <a:pt x="472709" y="243046"/>
                </a:cubicBezTo>
                <a:cubicBezTo>
                  <a:pt x="380785" y="247884"/>
                  <a:pt x="288670" y="249916"/>
                  <a:pt x="196937" y="257561"/>
                </a:cubicBezTo>
                <a:cubicBezTo>
                  <a:pt x="0" y="273973"/>
                  <a:pt x="124366" y="281751"/>
                  <a:pt x="109852" y="286589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337525" y="899886"/>
            <a:ext cx="6102993" cy="3768160"/>
          </a:xfrm>
          <a:custGeom>
            <a:avLst/>
            <a:gdLst>
              <a:gd name="connsiteX0" fmla="*/ 2579846 w 6102993"/>
              <a:gd name="connsiteY0" fmla="*/ 3585028 h 3768160"/>
              <a:gd name="connsiteX1" fmla="*/ 2579846 w 6102993"/>
              <a:gd name="connsiteY1" fmla="*/ 3585028 h 3768160"/>
              <a:gd name="connsiteX2" fmla="*/ 2449218 w 6102993"/>
              <a:gd name="connsiteY2" fmla="*/ 3599543 h 3768160"/>
              <a:gd name="connsiteX3" fmla="*/ 2463732 w 6102993"/>
              <a:gd name="connsiteY3" fmla="*/ 3643085 h 3768160"/>
              <a:gd name="connsiteX4" fmla="*/ 2507275 w 6102993"/>
              <a:gd name="connsiteY4" fmla="*/ 3672114 h 3768160"/>
              <a:gd name="connsiteX5" fmla="*/ 2536304 w 6102993"/>
              <a:gd name="connsiteY5" fmla="*/ 3715657 h 3768160"/>
              <a:gd name="connsiteX6" fmla="*/ 2434704 w 6102993"/>
              <a:gd name="connsiteY6" fmla="*/ 3730171 h 3768160"/>
              <a:gd name="connsiteX7" fmla="*/ 2376646 w 6102993"/>
              <a:gd name="connsiteY7" fmla="*/ 3599543 h 3768160"/>
              <a:gd name="connsiteX8" fmla="*/ 2362132 w 6102993"/>
              <a:gd name="connsiteY8" fmla="*/ 3556000 h 3768160"/>
              <a:gd name="connsiteX9" fmla="*/ 2333104 w 6102993"/>
              <a:gd name="connsiteY9" fmla="*/ 3512457 h 3768160"/>
              <a:gd name="connsiteX10" fmla="*/ 2376646 w 6102993"/>
              <a:gd name="connsiteY10" fmla="*/ 3483428 h 3768160"/>
              <a:gd name="connsiteX11" fmla="*/ 2492761 w 6102993"/>
              <a:gd name="connsiteY11" fmla="*/ 3468914 h 3768160"/>
              <a:gd name="connsiteX12" fmla="*/ 2434704 w 6102993"/>
              <a:gd name="connsiteY12" fmla="*/ 3338285 h 3768160"/>
              <a:gd name="connsiteX13" fmla="*/ 2391161 w 6102993"/>
              <a:gd name="connsiteY13" fmla="*/ 3323771 h 3768160"/>
              <a:gd name="connsiteX14" fmla="*/ 2376646 w 6102993"/>
              <a:gd name="connsiteY14" fmla="*/ 3280228 h 3768160"/>
              <a:gd name="connsiteX15" fmla="*/ 2289561 w 6102993"/>
              <a:gd name="connsiteY15" fmla="*/ 3251200 h 3768160"/>
              <a:gd name="connsiteX16" fmla="*/ 2246018 w 6102993"/>
              <a:gd name="connsiteY16" fmla="*/ 3207657 h 3768160"/>
              <a:gd name="connsiteX17" fmla="*/ 2231504 w 6102993"/>
              <a:gd name="connsiteY17" fmla="*/ 3164114 h 3768160"/>
              <a:gd name="connsiteX18" fmla="*/ 2304075 w 6102993"/>
              <a:gd name="connsiteY18" fmla="*/ 3149600 h 3768160"/>
              <a:gd name="connsiteX19" fmla="*/ 2260532 w 6102993"/>
              <a:gd name="connsiteY19" fmla="*/ 2902857 h 3768160"/>
              <a:gd name="connsiteX20" fmla="*/ 2275046 w 6102993"/>
              <a:gd name="connsiteY20" fmla="*/ 2786743 h 3768160"/>
              <a:gd name="connsiteX21" fmla="*/ 2304075 w 6102993"/>
              <a:gd name="connsiteY21" fmla="*/ 2699657 h 3768160"/>
              <a:gd name="connsiteX22" fmla="*/ 2289561 w 6102993"/>
              <a:gd name="connsiteY22" fmla="*/ 2656114 h 3768160"/>
              <a:gd name="connsiteX23" fmla="*/ 2260532 w 6102993"/>
              <a:gd name="connsiteY23" fmla="*/ 2612571 h 3768160"/>
              <a:gd name="connsiteX24" fmla="*/ 2289561 w 6102993"/>
              <a:gd name="connsiteY24" fmla="*/ 2569028 h 3768160"/>
              <a:gd name="connsiteX25" fmla="*/ 2304075 w 6102993"/>
              <a:gd name="connsiteY25" fmla="*/ 2394857 h 3768160"/>
              <a:gd name="connsiteX26" fmla="*/ 2216989 w 6102993"/>
              <a:gd name="connsiteY26" fmla="*/ 2365828 h 3768160"/>
              <a:gd name="connsiteX27" fmla="*/ 2173446 w 6102993"/>
              <a:gd name="connsiteY27" fmla="*/ 2351314 h 3768160"/>
              <a:gd name="connsiteX28" fmla="*/ 2100875 w 6102993"/>
              <a:gd name="connsiteY28" fmla="*/ 2293257 h 3768160"/>
              <a:gd name="connsiteX29" fmla="*/ 2071846 w 6102993"/>
              <a:gd name="connsiteY29" fmla="*/ 2249714 h 3768160"/>
              <a:gd name="connsiteX30" fmla="*/ 2028304 w 6102993"/>
              <a:gd name="connsiteY30" fmla="*/ 2220685 h 3768160"/>
              <a:gd name="connsiteX31" fmla="*/ 1955732 w 6102993"/>
              <a:gd name="connsiteY31" fmla="*/ 2162628 h 3768160"/>
              <a:gd name="connsiteX32" fmla="*/ 1912189 w 6102993"/>
              <a:gd name="connsiteY32" fmla="*/ 2075543 h 3768160"/>
              <a:gd name="connsiteX33" fmla="*/ 1781561 w 6102993"/>
              <a:gd name="connsiteY33" fmla="*/ 1973943 h 3768160"/>
              <a:gd name="connsiteX34" fmla="*/ 1694475 w 6102993"/>
              <a:gd name="connsiteY34" fmla="*/ 1930400 h 3768160"/>
              <a:gd name="connsiteX35" fmla="*/ 1563846 w 6102993"/>
              <a:gd name="connsiteY35" fmla="*/ 1872343 h 3768160"/>
              <a:gd name="connsiteX36" fmla="*/ 1520304 w 6102993"/>
              <a:gd name="connsiteY36" fmla="*/ 1857828 h 3768160"/>
              <a:gd name="connsiteX37" fmla="*/ 1476761 w 6102993"/>
              <a:gd name="connsiteY37" fmla="*/ 1843314 h 3768160"/>
              <a:gd name="connsiteX38" fmla="*/ 1447732 w 6102993"/>
              <a:gd name="connsiteY38" fmla="*/ 1799771 h 3768160"/>
              <a:gd name="connsiteX39" fmla="*/ 1360646 w 6102993"/>
              <a:gd name="connsiteY39" fmla="*/ 1828800 h 3768160"/>
              <a:gd name="connsiteX40" fmla="*/ 1157446 w 6102993"/>
              <a:gd name="connsiteY40" fmla="*/ 1814285 h 3768160"/>
              <a:gd name="connsiteX41" fmla="*/ 1200989 w 6102993"/>
              <a:gd name="connsiteY41" fmla="*/ 1785257 h 3768160"/>
              <a:gd name="connsiteX42" fmla="*/ 1244532 w 6102993"/>
              <a:gd name="connsiteY42" fmla="*/ 1770743 h 3768160"/>
              <a:gd name="connsiteX43" fmla="*/ 1462246 w 6102993"/>
              <a:gd name="connsiteY43" fmla="*/ 1756228 h 3768160"/>
              <a:gd name="connsiteX44" fmla="*/ 1389675 w 6102993"/>
              <a:gd name="connsiteY44" fmla="*/ 1669143 h 3768160"/>
              <a:gd name="connsiteX45" fmla="*/ 1317104 w 6102993"/>
              <a:gd name="connsiteY45" fmla="*/ 1683657 h 3768160"/>
              <a:gd name="connsiteX46" fmla="*/ 1259046 w 6102993"/>
              <a:gd name="connsiteY46" fmla="*/ 1567543 h 3768160"/>
              <a:gd name="connsiteX47" fmla="*/ 1171961 w 6102993"/>
              <a:gd name="connsiteY47" fmla="*/ 1524000 h 3768160"/>
              <a:gd name="connsiteX48" fmla="*/ 1099389 w 6102993"/>
              <a:gd name="connsiteY48" fmla="*/ 1509485 h 3768160"/>
              <a:gd name="connsiteX49" fmla="*/ 1012304 w 6102993"/>
              <a:gd name="connsiteY49" fmla="*/ 1480457 h 3768160"/>
              <a:gd name="connsiteX50" fmla="*/ 867161 w 6102993"/>
              <a:gd name="connsiteY50" fmla="*/ 1465943 h 3768160"/>
              <a:gd name="connsiteX51" fmla="*/ 838132 w 6102993"/>
              <a:gd name="connsiteY51" fmla="*/ 1422400 h 3768160"/>
              <a:gd name="connsiteX52" fmla="*/ 794589 w 6102993"/>
              <a:gd name="connsiteY52" fmla="*/ 1407885 h 3768160"/>
              <a:gd name="connsiteX53" fmla="*/ 736532 w 6102993"/>
              <a:gd name="connsiteY53" fmla="*/ 1349828 h 3768160"/>
              <a:gd name="connsiteX54" fmla="*/ 707504 w 6102993"/>
              <a:gd name="connsiteY54" fmla="*/ 1306285 h 3768160"/>
              <a:gd name="connsiteX55" fmla="*/ 620418 w 6102993"/>
              <a:gd name="connsiteY55" fmla="*/ 1248228 h 3768160"/>
              <a:gd name="connsiteX56" fmla="*/ 591389 w 6102993"/>
              <a:gd name="connsiteY56" fmla="*/ 1204685 h 3768160"/>
              <a:gd name="connsiteX57" fmla="*/ 591389 w 6102993"/>
              <a:gd name="connsiteY57" fmla="*/ 1045028 h 3768160"/>
              <a:gd name="connsiteX58" fmla="*/ 634932 w 6102993"/>
              <a:gd name="connsiteY58" fmla="*/ 1030514 h 3768160"/>
              <a:gd name="connsiteX59" fmla="*/ 533332 w 6102993"/>
              <a:gd name="connsiteY59" fmla="*/ 914400 h 3768160"/>
              <a:gd name="connsiteX60" fmla="*/ 504304 w 6102993"/>
              <a:gd name="connsiteY60" fmla="*/ 870857 h 3768160"/>
              <a:gd name="connsiteX61" fmla="*/ 489789 w 6102993"/>
              <a:gd name="connsiteY61" fmla="*/ 696685 h 3768160"/>
              <a:gd name="connsiteX62" fmla="*/ 475275 w 6102993"/>
              <a:gd name="connsiteY62" fmla="*/ 653143 h 3768160"/>
              <a:gd name="connsiteX63" fmla="*/ 388189 w 6102993"/>
              <a:gd name="connsiteY63" fmla="*/ 595085 h 3768160"/>
              <a:gd name="connsiteX64" fmla="*/ 373675 w 6102993"/>
              <a:gd name="connsiteY64" fmla="*/ 551543 h 3768160"/>
              <a:gd name="connsiteX65" fmla="*/ 228532 w 6102993"/>
              <a:gd name="connsiteY65" fmla="*/ 609600 h 3768160"/>
              <a:gd name="connsiteX66" fmla="*/ 184989 w 6102993"/>
              <a:gd name="connsiteY66" fmla="*/ 696685 h 3768160"/>
              <a:gd name="connsiteX67" fmla="*/ 141446 w 6102993"/>
              <a:gd name="connsiteY67" fmla="*/ 725714 h 3768160"/>
              <a:gd name="connsiteX68" fmla="*/ 112418 w 6102993"/>
              <a:gd name="connsiteY68" fmla="*/ 783771 h 3768160"/>
              <a:gd name="connsiteX69" fmla="*/ 97904 w 6102993"/>
              <a:gd name="connsiteY69" fmla="*/ 725714 h 3768160"/>
              <a:gd name="connsiteX70" fmla="*/ 39846 w 6102993"/>
              <a:gd name="connsiteY70" fmla="*/ 595085 h 3768160"/>
              <a:gd name="connsiteX71" fmla="*/ 25332 w 6102993"/>
              <a:gd name="connsiteY71" fmla="*/ 406400 h 3768160"/>
              <a:gd name="connsiteX72" fmla="*/ 68875 w 6102993"/>
              <a:gd name="connsiteY72" fmla="*/ 420914 h 3768160"/>
              <a:gd name="connsiteX73" fmla="*/ 112418 w 6102993"/>
              <a:gd name="connsiteY73" fmla="*/ 449943 h 3768160"/>
              <a:gd name="connsiteX74" fmla="*/ 199504 w 6102993"/>
              <a:gd name="connsiteY74" fmla="*/ 435428 h 3768160"/>
              <a:gd name="connsiteX75" fmla="*/ 344646 w 6102993"/>
              <a:gd name="connsiteY75" fmla="*/ 435428 h 3768160"/>
              <a:gd name="connsiteX76" fmla="*/ 388189 w 6102993"/>
              <a:gd name="connsiteY76" fmla="*/ 391885 h 3768160"/>
              <a:gd name="connsiteX77" fmla="*/ 620418 w 6102993"/>
              <a:gd name="connsiteY77" fmla="*/ 391885 h 3768160"/>
              <a:gd name="connsiteX78" fmla="*/ 649446 w 6102993"/>
              <a:gd name="connsiteY78" fmla="*/ 348343 h 3768160"/>
              <a:gd name="connsiteX79" fmla="*/ 751046 w 6102993"/>
              <a:gd name="connsiteY79" fmla="*/ 261257 h 3768160"/>
              <a:gd name="connsiteX80" fmla="*/ 794589 w 6102993"/>
              <a:gd name="connsiteY80" fmla="*/ 246743 h 3768160"/>
              <a:gd name="connsiteX81" fmla="*/ 838132 w 6102993"/>
              <a:gd name="connsiteY81" fmla="*/ 217714 h 3768160"/>
              <a:gd name="connsiteX82" fmla="*/ 809104 w 6102993"/>
              <a:gd name="connsiteY82" fmla="*/ 130628 h 3768160"/>
              <a:gd name="connsiteX83" fmla="*/ 867161 w 6102993"/>
              <a:gd name="connsiteY83" fmla="*/ 58057 h 3768160"/>
              <a:gd name="connsiteX84" fmla="*/ 896189 w 6102993"/>
              <a:gd name="connsiteY84" fmla="*/ 14514 h 3768160"/>
              <a:gd name="connsiteX85" fmla="*/ 1302589 w 6102993"/>
              <a:gd name="connsiteY85" fmla="*/ 0 h 3768160"/>
              <a:gd name="connsiteX86" fmla="*/ 1418704 w 6102993"/>
              <a:gd name="connsiteY86" fmla="*/ 159657 h 3768160"/>
              <a:gd name="connsiteX87" fmla="*/ 1462246 w 6102993"/>
              <a:gd name="connsiteY87" fmla="*/ 174171 h 3768160"/>
              <a:gd name="connsiteX88" fmla="*/ 1549332 w 6102993"/>
              <a:gd name="connsiteY88" fmla="*/ 217714 h 3768160"/>
              <a:gd name="connsiteX89" fmla="*/ 1592875 w 6102993"/>
              <a:gd name="connsiteY89" fmla="*/ 246743 h 3768160"/>
              <a:gd name="connsiteX90" fmla="*/ 1636418 w 6102993"/>
              <a:gd name="connsiteY90" fmla="*/ 261257 h 3768160"/>
              <a:gd name="connsiteX91" fmla="*/ 1723504 w 6102993"/>
              <a:gd name="connsiteY91" fmla="*/ 304800 h 3768160"/>
              <a:gd name="connsiteX92" fmla="*/ 1883161 w 6102993"/>
              <a:gd name="connsiteY92" fmla="*/ 290285 h 3768160"/>
              <a:gd name="connsiteX93" fmla="*/ 1926704 w 6102993"/>
              <a:gd name="connsiteY93" fmla="*/ 261257 h 3768160"/>
              <a:gd name="connsiteX94" fmla="*/ 2057332 w 6102993"/>
              <a:gd name="connsiteY94" fmla="*/ 232228 h 3768160"/>
              <a:gd name="connsiteX95" fmla="*/ 2086361 w 6102993"/>
              <a:gd name="connsiteY95" fmla="*/ 188685 h 3768160"/>
              <a:gd name="connsiteX96" fmla="*/ 2173446 w 6102993"/>
              <a:gd name="connsiteY96" fmla="*/ 159657 h 3768160"/>
              <a:gd name="connsiteX97" fmla="*/ 2202475 w 6102993"/>
              <a:gd name="connsiteY97" fmla="*/ 116114 h 3768160"/>
              <a:gd name="connsiteX98" fmla="*/ 2405675 w 6102993"/>
              <a:gd name="connsiteY98" fmla="*/ 72571 h 3768160"/>
              <a:gd name="connsiteX99" fmla="*/ 2507275 w 6102993"/>
              <a:gd name="connsiteY99" fmla="*/ 101600 h 3768160"/>
              <a:gd name="connsiteX100" fmla="*/ 2594361 w 6102993"/>
              <a:gd name="connsiteY100" fmla="*/ 145143 h 3768160"/>
              <a:gd name="connsiteX101" fmla="*/ 2623389 w 6102993"/>
              <a:gd name="connsiteY101" fmla="*/ 188685 h 3768160"/>
              <a:gd name="connsiteX102" fmla="*/ 2652418 w 6102993"/>
              <a:gd name="connsiteY102" fmla="*/ 275771 h 3768160"/>
              <a:gd name="connsiteX103" fmla="*/ 2695961 w 6102993"/>
              <a:gd name="connsiteY103" fmla="*/ 304800 h 3768160"/>
              <a:gd name="connsiteX104" fmla="*/ 2768532 w 6102993"/>
              <a:gd name="connsiteY104" fmla="*/ 406400 h 3768160"/>
              <a:gd name="connsiteX105" fmla="*/ 2855618 w 6102993"/>
              <a:gd name="connsiteY105" fmla="*/ 464457 h 3768160"/>
              <a:gd name="connsiteX106" fmla="*/ 2928189 w 6102993"/>
              <a:gd name="connsiteY106" fmla="*/ 653143 h 3768160"/>
              <a:gd name="connsiteX107" fmla="*/ 2957218 w 6102993"/>
              <a:gd name="connsiteY107" fmla="*/ 740228 h 3768160"/>
              <a:gd name="connsiteX108" fmla="*/ 3087846 w 6102993"/>
              <a:gd name="connsiteY108" fmla="*/ 827314 h 3768160"/>
              <a:gd name="connsiteX109" fmla="*/ 3131389 w 6102993"/>
              <a:gd name="connsiteY109" fmla="*/ 856343 h 3768160"/>
              <a:gd name="connsiteX110" fmla="*/ 3218475 w 6102993"/>
              <a:gd name="connsiteY110" fmla="*/ 885371 h 3768160"/>
              <a:gd name="connsiteX111" fmla="*/ 3262018 w 6102993"/>
              <a:gd name="connsiteY111" fmla="*/ 899885 h 3768160"/>
              <a:gd name="connsiteX112" fmla="*/ 3291046 w 6102993"/>
              <a:gd name="connsiteY112" fmla="*/ 856343 h 3768160"/>
              <a:gd name="connsiteX113" fmla="*/ 3305561 w 6102993"/>
              <a:gd name="connsiteY113" fmla="*/ 812800 h 3768160"/>
              <a:gd name="connsiteX114" fmla="*/ 3349104 w 6102993"/>
              <a:gd name="connsiteY114" fmla="*/ 798285 h 3768160"/>
              <a:gd name="connsiteX115" fmla="*/ 3392646 w 6102993"/>
              <a:gd name="connsiteY115" fmla="*/ 827314 h 3768160"/>
              <a:gd name="connsiteX116" fmla="*/ 3450704 w 6102993"/>
              <a:gd name="connsiteY116" fmla="*/ 885371 h 3768160"/>
              <a:gd name="connsiteX117" fmla="*/ 3407161 w 6102993"/>
              <a:gd name="connsiteY117" fmla="*/ 899885 h 3768160"/>
              <a:gd name="connsiteX118" fmla="*/ 3392646 w 6102993"/>
              <a:gd name="connsiteY118" fmla="*/ 986971 h 3768160"/>
              <a:gd name="connsiteX119" fmla="*/ 3494246 w 6102993"/>
              <a:gd name="connsiteY119" fmla="*/ 1016000 h 3768160"/>
              <a:gd name="connsiteX120" fmla="*/ 3508761 w 6102993"/>
              <a:gd name="connsiteY120" fmla="*/ 1059543 h 3768160"/>
              <a:gd name="connsiteX121" fmla="*/ 3552304 w 6102993"/>
              <a:gd name="connsiteY121" fmla="*/ 1088571 h 3768160"/>
              <a:gd name="connsiteX122" fmla="*/ 3537789 w 6102993"/>
              <a:gd name="connsiteY122" fmla="*/ 1219200 h 3768160"/>
              <a:gd name="connsiteX123" fmla="*/ 3552304 w 6102993"/>
              <a:gd name="connsiteY123" fmla="*/ 1262743 h 3768160"/>
              <a:gd name="connsiteX124" fmla="*/ 3770018 w 6102993"/>
              <a:gd name="connsiteY124" fmla="*/ 1219200 h 3768160"/>
              <a:gd name="connsiteX125" fmla="*/ 3813561 w 6102993"/>
              <a:gd name="connsiteY125" fmla="*/ 1233714 h 3768160"/>
              <a:gd name="connsiteX126" fmla="*/ 4002246 w 6102993"/>
              <a:gd name="connsiteY126" fmla="*/ 1277257 h 3768160"/>
              <a:gd name="connsiteX127" fmla="*/ 4147389 w 6102993"/>
              <a:gd name="connsiteY127" fmla="*/ 1262743 h 3768160"/>
              <a:gd name="connsiteX128" fmla="*/ 4190932 w 6102993"/>
              <a:gd name="connsiteY128" fmla="*/ 1233714 h 3768160"/>
              <a:gd name="connsiteX129" fmla="*/ 4394132 w 6102993"/>
              <a:gd name="connsiteY129" fmla="*/ 1248228 h 3768160"/>
              <a:gd name="connsiteX130" fmla="*/ 4466704 w 6102993"/>
              <a:gd name="connsiteY130" fmla="*/ 1262743 h 3768160"/>
              <a:gd name="connsiteX131" fmla="*/ 4510246 w 6102993"/>
              <a:gd name="connsiteY131" fmla="*/ 1277257 h 3768160"/>
              <a:gd name="connsiteX132" fmla="*/ 4611846 w 6102993"/>
              <a:gd name="connsiteY132" fmla="*/ 1262743 h 3768160"/>
              <a:gd name="connsiteX133" fmla="*/ 4626361 w 6102993"/>
              <a:gd name="connsiteY133" fmla="*/ 1219200 h 3768160"/>
              <a:gd name="connsiteX134" fmla="*/ 4713446 w 6102993"/>
              <a:gd name="connsiteY134" fmla="*/ 1161143 h 3768160"/>
              <a:gd name="connsiteX135" fmla="*/ 4742475 w 6102993"/>
              <a:gd name="connsiteY135" fmla="*/ 1117600 h 3768160"/>
              <a:gd name="connsiteX136" fmla="*/ 4786018 w 6102993"/>
              <a:gd name="connsiteY136" fmla="*/ 1103085 h 3768160"/>
              <a:gd name="connsiteX137" fmla="*/ 4916646 w 6102993"/>
              <a:gd name="connsiteY137" fmla="*/ 1059543 h 3768160"/>
              <a:gd name="connsiteX138" fmla="*/ 5047275 w 6102993"/>
              <a:gd name="connsiteY138" fmla="*/ 986971 h 3768160"/>
              <a:gd name="connsiteX139" fmla="*/ 5090818 w 6102993"/>
              <a:gd name="connsiteY139" fmla="*/ 957943 h 3768160"/>
              <a:gd name="connsiteX140" fmla="*/ 5192418 w 6102993"/>
              <a:gd name="connsiteY140" fmla="*/ 928914 h 3768160"/>
              <a:gd name="connsiteX141" fmla="*/ 5279504 w 6102993"/>
              <a:gd name="connsiteY141" fmla="*/ 943428 h 3768160"/>
              <a:gd name="connsiteX142" fmla="*/ 5366589 w 6102993"/>
              <a:gd name="connsiteY142" fmla="*/ 972457 h 3768160"/>
              <a:gd name="connsiteX143" fmla="*/ 5410132 w 6102993"/>
              <a:gd name="connsiteY143" fmla="*/ 986971 h 3768160"/>
              <a:gd name="connsiteX144" fmla="*/ 5511732 w 6102993"/>
              <a:gd name="connsiteY144" fmla="*/ 1001485 h 3768160"/>
              <a:gd name="connsiteX145" fmla="*/ 5656875 w 6102993"/>
              <a:gd name="connsiteY145" fmla="*/ 1045028 h 3768160"/>
              <a:gd name="connsiteX146" fmla="*/ 5743961 w 6102993"/>
              <a:gd name="connsiteY146" fmla="*/ 1088571 h 3768160"/>
              <a:gd name="connsiteX147" fmla="*/ 5743961 w 6102993"/>
              <a:gd name="connsiteY147" fmla="*/ 1190171 h 3768160"/>
              <a:gd name="connsiteX148" fmla="*/ 5729446 w 6102993"/>
              <a:gd name="connsiteY148" fmla="*/ 1233714 h 3768160"/>
              <a:gd name="connsiteX149" fmla="*/ 5584304 w 6102993"/>
              <a:gd name="connsiteY149" fmla="*/ 1277257 h 3768160"/>
              <a:gd name="connsiteX150" fmla="*/ 5540761 w 6102993"/>
              <a:gd name="connsiteY150" fmla="*/ 1320800 h 3768160"/>
              <a:gd name="connsiteX151" fmla="*/ 5526246 w 6102993"/>
              <a:gd name="connsiteY151" fmla="*/ 1349828 h 3768160"/>
              <a:gd name="connsiteX152" fmla="*/ 5511732 w 6102993"/>
              <a:gd name="connsiteY152" fmla="*/ 1480457 h 3768160"/>
              <a:gd name="connsiteX153" fmla="*/ 5497218 w 6102993"/>
              <a:gd name="connsiteY153" fmla="*/ 1654628 h 3768160"/>
              <a:gd name="connsiteX154" fmla="*/ 5453675 w 6102993"/>
              <a:gd name="connsiteY154" fmla="*/ 1683657 h 3768160"/>
              <a:gd name="connsiteX155" fmla="*/ 5395618 w 6102993"/>
              <a:gd name="connsiteY155" fmla="*/ 1770743 h 3768160"/>
              <a:gd name="connsiteX156" fmla="*/ 5482704 w 6102993"/>
              <a:gd name="connsiteY156" fmla="*/ 1799771 h 3768160"/>
              <a:gd name="connsiteX157" fmla="*/ 5555275 w 6102993"/>
              <a:gd name="connsiteY157" fmla="*/ 1886857 h 3768160"/>
              <a:gd name="connsiteX158" fmla="*/ 5598818 w 6102993"/>
              <a:gd name="connsiteY158" fmla="*/ 1930400 h 3768160"/>
              <a:gd name="connsiteX159" fmla="*/ 5642361 w 6102993"/>
              <a:gd name="connsiteY159" fmla="*/ 2017485 h 3768160"/>
              <a:gd name="connsiteX160" fmla="*/ 5671389 w 6102993"/>
              <a:gd name="connsiteY160" fmla="*/ 2148114 h 3768160"/>
              <a:gd name="connsiteX161" fmla="*/ 5758475 w 6102993"/>
              <a:gd name="connsiteY161" fmla="*/ 2220685 h 3768160"/>
              <a:gd name="connsiteX162" fmla="*/ 5831046 w 6102993"/>
              <a:gd name="connsiteY162" fmla="*/ 2278743 h 3768160"/>
              <a:gd name="connsiteX163" fmla="*/ 5874589 w 6102993"/>
              <a:gd name="connsiteY163" fmla="*/ 2307771 h 3768160"/>
              <a:gd name="connsiteX164" fmla="*/ 6048761 w 6102993"/>
              <a:gd name="connsiteY164" fmla="*/ 2351314 h 3768160"/>
              <a:gd name="connsiteX165" fmla="*/ 6077789 w 6102993"/>
              <a:gd name="connsiteY165" fmla="*/ 2394857 h 3768160"/>
              <a:gd name="connsiteX166" fmla="*/ 6077789 w 6102993"/>
              <a:gd name="connsiteY166" fmla="*/ 2510971 h 3768160"/>
              <a:gd name="connsiteX167" fmla="*/ 6034246 w 6102993"/>
              <a:gd name="connsiteY167" fmla="*/ 2525485 h 3768160"/>
              <a:gd name="connsiteX168" fmla="*/ 5714932 w 6102993"/>
              <a:gd name="connsiteY168" fmla="*/ 2540000 h 3768160"/>
              <a:gd name="connsiteX169" fmla="*/ 5526246 w 6102993"/>
              <a:gd name="connsiteY169" fmla="*/ 2612571 h 3768160"/>
              <a:gd name="connsiteX170" fmla="*/ 5468189 w 6102993"/>
              <a:gd name="connsiteY170" fmla="*/ 2685143 h 3768160"/>
              <a:gd name="connsiteX171" fmla="*/ 5424646 w 6102993"/>
              <a:gd name="connsiteY171" fmla="*/ 2728685 h 3768160"/>
              <a:gd name="connsiteX172" fmla="*/ 5352075 w 6102993"/>
              <a:gd name="connsiteY172" fmla="*/ 2801257 h 3768160"/>
              <a:gd name="connsiteX173" fmla="*/ 5323046 w 6102993"/>
              <a:gd name="connsiteY173" fmla="*/ 2844800 h 3768160"/>
              <a:gd name="connsiteX174" fmla="*/ 5279504 w 6102993"/>
              <a:gd name="connsiteY174" fmla="*/ 2873828 h 3768160"/>
              <a:gd name="connsiteX175" fmla="*/ 5177904 w 6102993"/>
              <a:gd name="connsiteY175" fmla="*/ 2989943 h 3768160"/>
              <a:gd name="connsiteX176" fmla="*/ 5163389 w 6102993"/>
              <a:gd name="connsiteY176" fmla="*/ 3033485 h 3768160"/>
              <a:gd name="connsiteX177" fmla="*/ 5119846 w 6102993"/>
              <a:gd name="connsiteY177" fmla="*/ 3048000 h 3768160"/>
              <a:gd name="connsiteX178" fmla="*/ 5061789 w 6102993"/>
              <a:gd name="connsiteY178" fmla="*/ 3149600 h 3768160"/>
              <a:gd name="connsiteX179" fmla="*/ 5018246 w 6102993"/>
              <a:gd name="connsiteY179" fmla="*/ 3135085 h 3768160"/>
              <a:gd name="connsiteX180" fmla="*/ 5003732 w 6102993"/>
              <a:gd name="connsiteY180" fmla="*/ 3091543 h 3768160"/>
              <a:gd name="connsiteX181" fmla="*/ 5061789 w 6102993"/>
              <a:gd name="connsiteY181" fmla="*/ 2960914 h 3768160"/>
              <a:gd name="connsiteX182" fmla="*/ 5105332 w 6102993"/>
              <a:gd name="connsiteY182" fmla="*/ 2946400 h 3768160"/>
              <a:gd name="connsiteX183" fmla="*/ 5221446 w 6102993"/>
              <a:gd name="connsiteY183" fmla="*/ 2844800 h 3768160"/>
              <a:gd name="connsiteX184" fmla="*/ 5235961 w 6102993"/>
              <a:gd name="connsiteY184" fmla="*/ 2801257 h 3768160"/>
              <a:gd name="connsiteX185" fmla="*/ 5090818 w 6102993"/>
              <a:gd name="connsiteY185" fmla="*/ 2815771 h 3768160"/>
              <a:gd name="connsiteX186" fmla="*/ 4960189 w 6102993"/>
              <a:gd name="connsiteY186" fmla="*/ 2830285 h 3768160"/>
              <a:gd name="connsiteX187" fmla="*/ 4974704 w 6102993"/>
              <a:gd name="connsiteY187" fmla="*/ 2772228 h 3768160"/>
              <a:gd name="connsiteX188" fmla="*/ 5032761 w 6102993"/>
              <a:gd name="connsiteY188" fmla="*/ 2685143 h 3768160"/>
              <a:gd name="connsiteX189" fmla="*/ 5018246 w 6102993"/>
              <a:gd name="connsiteY189" fmla="*/ 2598057 h 3768160"/>
              <a:gd name="connsiteX190" fmla="*/ 5018246 w 6102993"/>
              <a:gd name="connsiteY190" fmla="*/ 2510971 h 3768160"/>
              <a:gd name="connsiteX191" fmla="*/ 5105332 w 6102993"/>
              <a:gd name="connsiteY191" fmla="*/ 2452914 h 3768160"/>
              <a:gd name="connsiteX192" fmla="*/ 5047275 w 6102993"/>
              <a:gd name="connsiteY192" fmla="*/ 2322285 h 3768160"/>
              <a:gd name="connsiteX193" fmla="*/ 5032761 w 6102993"/>
              <a:gd name="connsiteY193" fmla="*/ 2264228 h 3768160"/>
              <a:gd name="connsiteX194" fmla="*/ 4989218 w 6102993"/>
              <a:gd name="connsiteY194" fmla="*/ 2235200 h 3768160"/>
              <a:gd name="connsiteX195" fmla="*/ 4858589 w 6102993"/>
              <a:gd name="connsiteY195" fmla="*/ 2293257 h 3768160"/>
              <a:gd name="connsiteX196" fmla="*/ 4873104 w 6102993"/>
              <a:gd name="connsiteY196" fmla="*/ 2351314 h 3768160"/>
              <a:gd name="connsiteX197" fmla="*/ 4931161 w 6102993"/>
              <a:gd name="connsiteY197" fmla="*/ 2438400 h 3768160"/>
              <a:gd name="connsiteX198" fmla="*/ 4916646 w 6102993"/>
              <a:gd name="connsiteY198" fmla="*/ 2481943 h 3768160"/>
              <a:gd name="connsiteX199" fmla="*/ 4756989 w 6102993"/>
              <a:gd name="connsiteY199" fmla="*/ 2525485 h 3768160"/>
              <a:gd name="connsiteX200" fmla="*/ 4713446 w 6102993"/>
              <a:gd name="connsiteY200" fmla="*/ 2540000 h 3768160"/>
              <a:gd name="connsiteX201" fmla="*/ 4626361 w 6102993"/>
              <a:gd name="connsiteY201" fmla="*/ 2598057 h 3768160"/>
              <a:gd name="connsiteX202" fmla="*/ 4539275 w 6102993"/>
              <a:gd name="connsiteY202" fmla="*/ 2554514 h 3768160"/>
              <a:gd name="connsiteX203" fmla="*/ 4495732 w 6102993"/>
              <a:gd name="connsiteY203" fmla="*/ 2510971 h 3768160"/>
              <a:gd name="connsiteX204" fmla="*/ 4466704 w 6102993"/>
              <a:gd name="connsiteY204" fmla="*/ 2467428 h 3768160"/>
              <a:gd name="connsiteX205" fmla="*/ 4423161 w 6102993"/>
              <a:gd name="connsiteY205" fmla="*/ 2452914 h 3768160"/>
              <a:gd name="connsiteX206" fmla="*/ 4365104 w 6102993"/>
              <a:gd name="connsiteY206" fmla="*/ 2467428 h 3768160"/>
              <a:gd name="connsiteX207" fmla="*/ 4321561 w 6102993"/>
              <a:gd name="connsiteY207" fmla="*/ 2481943 h 3768160"/>
              <a:gd name="connsiteX208" fmla="*/ 4278018 w 6102993"/>
              <a:gd name="connsiteY208" fmla="*/ 2467428 h 3768160"/>
              <a:gd name="connsiteX209" fmla="*/ 4190932 w 6102993"/>
              <a:gd name="connsiteY209" fmla="*/ 2394857 h 3768160"/>
              <a:gd name="connsiteX210" fmla="*/ 4103846 w 6102993"/>
              <a:gd name="connsiteY210" fmla="*/ 2409371 h 3768160"/>
              <a:gd name="connsiteX211" fmla="*/ 4016761 w 6102993"/>
              <a:gd name="connsiteY211" fmla="*/ 2481943 h 3768160"/>
              <a:gd name="connsiteX212" fmla="*/ 3929675 w 6102993"/>
              <a:gd name="connsiteY212" fmla="*/ 2540000 h 3768160"/>
              <a:gd name="connsiteX213" fmla="*/ 3639389 w 6102993"/>
              <a:gd name="connsiteY213" fmla="*/ 2569028 h 3768160"/>
              <a:gd name="connsiteX214" fmla="*/ 3595846 w 6102993"/>
              <a:gd name="connsiteY214" fmla="*/ 2598057 h 3768160"/>
              <a:gd name="connsiteX215" fmla="*/ 3566818 w 6102993"/>
              <a:gd name="connsiteY215" fmla="*/ 2685143 h 3768160"/>
              <a:gd name="connsiteX216" fmla="*/ 3523275 w 6102993"/>
              <a:gd name="connsiteY216" fmla="*/ 2714171 h 3768160"/>
              <a:gd name="connsiteX217" fmla="*/ 3436189 w 6102993"/>
              <a:gd name="connsiteY217" fmla="*/ 2743200 h 3768160"/>
              <a:gd name="connsiteX218" fmla="*/ 3378132 w 6102993"/>
              <a:gd name="connsiteY218" fmla="*/ 2728685 h 3768160"/>
              <a:gd name="connsiteX219" fmla="*/ 3334589 w 6102993"/>
              <a:gd name="connsiteY219" fmla="*/ 2714171 h 3768160"/>
              <a:gd name="connsiteX220" fmla="*/ 3291046 w 6102993"/>
              <a:gd name="connsiteY220" fmla="*/ 2757714 h 3768160"/>
              <a:gd name="connsiteX221" fmla="*/ 3276532 w 6102993"/>
              <a:gd name="connsiteY221" fmla="*/ 2801257 h 3768160"/>
              <a:gd name="connsiteX222" fmla="*/ 3145904 w 6102993"/>
              <a:gd name="connsiteY222" fmla="*/ 2873828 h 3768160"/>
              <a:gd name="connsiteX223" fmla="*/ 2986246 w 6102993"/>
              <a:gd name="connsiteY223" fmla="*/ 2859314 h 3768160"/>
              <a:gd name="connsiteX224" fmla="*/ 2899161 w 6102993"/>
              <a:gd name="connsiteY224" fmla="*/ 2888343 h 3768160"/>
              <a:gd name="connsiteX225" fmla="*/ 2884646 w 6102993"/>
              <a:gd name="connsiteY225" fmla="*/ 2931885 h 3768160"/>
              <a:gd name="connsiteX226" fmla="*/ 2884646 w 6102993"/>
              <a:gd name="connsiteY226" fmla="*/ 3077028 h 3768160"/>
              <a:gd name="connsiteX227" fmla="*/ 2841104 w 6102993"/>
              <a:gd name="connsiteY227" fmla="*/ 3091543 h 3768160"/>
              <a:gd name="connsiteX228" fmla="*/ 2797561 w 6102993"/>
              <a:gd name="connsiteY228" fmla="*/ 3135085 h 3768160"/>
              <a:gd name="connsiteX229" fmla="*/ 2768532 w 6102993"/>
              <a:gd name="connsiteY229" fmla="*/ 3265714 h 3768160"/>
              <a:gd name="connsiteX230" fmla="*/ 2724989 w 6102993"/>
              <a:gd name="connsiteY230" fmla="*/ 3294743 h 3768160"/>
              <a:gd name="connsiteX231" fmla="*/ 2637904 w 6102993"/>
              <a:gd name="connsiteY231" fmla="*/ 3323771 h 3768160"/>
              <a:gd name="connsiteX232" fmla="*/ 2652418 w 6102993"/>
              <a:gd name="connsiteY232" fmla="*/ 3367314 h 3768160"/>
              <a:gd name="connsiteX233" fmla="*/ 2695961 w 6102993"/>
              <a:gd name="connsiteY233" fmla="*/ 3396343 h 3768160"/>
              <a:gd name="connsiteX234" fmla="*/ 2681446 w 6102993"/>
              <a:gd name="connsiteY234" fmla="*/ 3439885 h 3768160"/>
              <a:gd name="connsiteX235" fmla="*/ 2637904 w 6102993"/>
              <a:gd name="connsiteY235" fmla="*/ 3483428 h 3768160"/>
              <a:gd name="connsiteX236" fmla="*/ 2594361 w 6102993"/>
              <a:gd name="connsiteY236" fmla="*/ 3526971 h 3768160"/>
              <a:gd name="connsiteX237" fmla="*/ 2579846 w 6102993"/>
              <a:gd name="connsiteY237" fmla="*/ 3585028 h 376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</a:cxnLst>
            <a:rect l="l" t="t" r="r" b="b"/>
            <a:pathLst>
              <a:path w="6102993" h="3768160">
                <a:moveTo>
                  <a:pt x="2579846" y="3585028"/>
                </a:moveTo>
                <a:lnTo>
                  <a:pt x="2579846" y="3585028"/>
                </a:lnTo>
                <a:cubicBezTo>
                  <a:pt x="2536303" y="3589866"/>
                  <a:pt x="2488403" y="3579950"/>
                  <a:pt x="2449218" y="3599543"/>
                </a:cubicBezTo>
                <a:cubicBezTo>
                  <a:pt x="2435534" y="3606385"/>
                  <a:pt x="2454175" y="3631138"/>
                  <a:pt x="2463732" y="3643085"/>
                </a:cubicBezTo>
                <a:cubicBezTo>
                  <a:pt x="2474629" y="3656707"/>
                  <a:pt x="2492761" y="3662438"/>
                  <a:pt x="2507275" y="3672114"/>
                </a:cubicBezTo>
                <a:cubicBezTo>
                  <a:pt x="2516951" y="3686628"/>
                  <a:pt x="2539725" y="3698552"/>
                  <a:pt x="2536304" y="3715657"/>
                </a:cubicBezTo>
                <a:cubicBezTo>
                  <a:pt x="2525804" y="3768160"/>
                  <a:pt x="2452918" y="3734724"/>
                  <a:pt x="2434704" y="3730171"/>
                </a:cubicBezTo>
                <a:cubicBezTo>
                  <a:pt x="2400159" y="3626536"/>
                  <a:pt x="2422649" y="3668545"/>
                  <a:pt x="2376646" y="3599543"/>
                </a:cubicBezTo>
                <a:cubicBezTo>
                  <a:pt x="2371808" y="3585029"/>
                  <a:pt x="2368974" y="3569684"/>
                  <a:pt x="2362132" y="3556000"/>
                </a:cubicBezTo>
                <a:cubicBezTo>
                  <a:pt x="2354331" y="3540398"/>
                  <a:pt x="2329683" y="3529562"/>
                  <a:pt x="2333104" y="3512457"/>
                </a:cubicBezTo>
                <a:cubicBezTo>
                  <a:pt x="2336525" y="3495352"/>
                  <a:pt x="2359817" y="3488018"/>
                  <a:pt x="2376646" y="3483428"/>
                </a:cubicBezTo>
                <a:cubicBezTo>
                  <a:pt x="2414278" y="3473165"/>
                  <a:pt x="2454056" y="3473752"/>
                  <a:pt x="2492761" y="3468914"/>
                </a:cubicBezTo>
                <a:cubicBezTo>
                  <a:pt x="2483892" y="3442307"/>
                  <a:pt x="2466067" y="3363376"/>
                  <a:pt x="2434704" y="3338285"/>
                </a:cubicBezTo>
                <a:cubicBezTo>
                  <a:pt x="2422757" y="3328728"/>
                  <a:pt x="2405675" y="3328609"/>
                  <a:pt x="2391161" y="3323771"/>
                </a:cubicBezTo>
                <a:cubicBezTo>
                  <a:pt x="2386323" y="3309257"/>
                  <a:pt x="2389096" y="3289121"/>
                  <a:pt x="2376646" y="3280228"/>
                </a:cubicBezTo>
                <a:cubicBezTo>
                  <a:pt x="2351747" y="3262443"/>
                  <a:pt x="2289561" y="3251200"/>
                  <a:pt x="2289561" y="3251200"/>
                </a:cubicBezTo>
                <a:cubicBezTo>
                  <a:pt x="2275047" y="3236686"/>
                  <a:pt x="2257404" y="3224736"/>
                  <a:pt x="2246018" y="3207657"/>
                </a:cubicBezTo>
                <a:cubicBezTo>
                  <a:pt x="2237531" y="3194927"/>
                  <a:pt x="2220686" y="3174932"/>
                  <a:pt x="2231504" y="3164114"/>
                </a:cubicBezTo>
                <a:cubicBezTo>
                  <a:pt x="2248948" y="3146670"/>
                  <a:pt x="2279885" y="3154438"/>
                  <a:pt x="2304075" y="3149600"/>
                </a:cubicBezTo>
                <a:cubicBezTo>
                  <a:pt x="2217949" y="3020410"/>
                  <a:pt x="2240450" y="3093644"/>
                  <a:pt x="2260532" y="2902857"/>
                </a:cubicBezTo>
                <a:cubicBezTo>
                  <a:pt x="2264615" y="2864065"/>
                  <a:pt x="2266873" y="2824883"/>
                  <a:pt x="2275046" y="2786743"/>
                </a:cubicBezTo>
                <a:cubicBezTo>
                  <a:pt x="2281457" y="2756823"/>
                  <a:pt x="2304075" y="2699657"/>
                  <a:pt x="2304075" y="2699657"/>
                </a:cubicBezTo>
                <a:cubicBezTo>
                  <a:pt x="2299237" y="2685143"/>
                  <a:pt x="2296403" y="2669798"/>
                  <a:pt x="2289561" y="2656114"/>
                </a:cubicBezTo>
                <a:cubicBezTo>
                  <a:pt x="2281760" y="2640512"/>
                  <a:pt x="2260532" y="2630015"/>
                  <a:pt x="2260532" y="2612571"/>
                </a:cubicBezTo>
                <a:cubicBezTo>
                  <a:pt x="2260532" y="2595127"/>
                  <a:pt x="2279885" y="2583542"/>
                  <a:pt x="2289561" y="2569028"/>
                </a:cubicBezTo>
                <a:cubicBezTo>
                  <a:pt x="2304070" y="2525500"/>
                  <a:pt x="2346534" y="2443381"/>
                  <a:pt x="2304075" y="2394857"/>
                </a:cubicBezTo>
                <a:cubicBezTo>
                  <a:pt x="2283926" y="2371829"/>
                  <a:pt x="2246018" y="2375504"/>
                  <a:pt x="2216989" y="2365828"/>
                </a:cubicBezTo>
                <a:lnTo>
                  <a:pt x="2173446" y="2351314"/>
                </a:lnTo>
                <a:cubicBezTo>
                  <a:pt x="2090258" y="2226529"/>
                  <a:pt x="2201026" y="2373377"/>
                  <a:pt x="2100875" y="2293257"/>
                </a:cubicBezTo>
                <a:cubicBezTo>
                  <a:pt x="2087253" y="2282360"/>
                  <a:pt x="2084181" y="2262049"/>
                  <a:pt x="2071846" y="2249714"/>
                </a:cubicBezTo>
                <a:cubicBezTo>
                  <a:pt x="2059511" y="2237379"/>
                  <a:pt x="2042818" y="2230361"/>
                  <a:pt x="2028304" y="2220685"/>
                </a:cubicBezTo>
                <a:cubicBezTo>
                  <a:pt x="1945108" y="2095895"/>
                  <a:pt x="2055889" y="2242755"/>
                  <a:pt x="1955732" y="2162628"/>
                </a:cubicBezTo>
                <a:cubicBezTo>
                  <a:pt x="1906795" y="2123478"/>
                  <a:pt x="1942238" y="2120616"/>
                  <a:pt x="1912189" y="2075543"/>
                </a:cubicBezTo>
                <a:cubicBezTo>
                  <a:pt x="1884903" y="2034615"/>
                  <a:pt x="1816164" y="1997012"/>
                  <a:pt x="1781561" y="1973943"/>
                </a:cubicBezTo>
                <a:cubicBezTo>
                  <a:pt x="1725288" y="1936427"/>
                  <a:pt x="1754567" y="1950430"/>
                  <a:pt x="1694475" y="1930400"/>
                </a:cubicBezTo>
                <a:cubicBezTo>
                  <a:pt x="1625471" y="1884396"/>
                  <a:pt x="1667484" y="1906889"/>
                  <a:pt x="1563846" y="1872343"/>
                </a:cubicBezTo>
                <a:lnTo>
                  <a:pt x="1520304" y="1857828"/>
                </a:lnTo>
                <a:lnTo>
                  <a:pt x="1476761" y="1843314"/>
                </a:lnTo>
                <a:cubicBezTo>
                  <a:pt x="1467085" y="1828800"/>
                  <a:pt x="1465041" y="1801935"/>
                  <a:pt x="1447732" y="1799771"/>
                </a:cubicBezTo>
                <a:cubicBezTo>
                  <a:pt x="1417369" y="1795976"/>
                  <a:pt x="1360646" y="1828800"/>
                  <a:pt x="1360646" y="1828800"/>
                </a:cubicBezTo>
                <a:cubicBezTo>
                  <a:pt x="1292913" y="1823962"/>
                  <a:pt x="1222959" y="1832152"/>
                  <a:pt x="1157446" y="1814285"/>
                </a:cubicBezTo>
                <a:cubicBezTo>
                  <a:pt x="1140617" y="1809695"/>
                  <a:pt x="1185387" y="1793058"/>
                  <a:pt x="1200989" y="1785257"/>
                </a:cubicBezTo>
                <a:cubicBezTo>
                  <a:pt x="1214673" y="1778415"/>
                  <a:pt x="1229326" y="1772433"/>
                  <a:pt x="1244532" y="1770743"/>
                </a:cubicBezTo>
                <a:cubicBezTo>
                  <a:pt x="1316820" y="1762711"/>
                  <a:pt x="1389675" y="1761066"/>
                  <a:pt x="1462246" y="1756228"/>
                </a:cubicBezTo>
                <a:cubicBezTo>
                  <a:pt x="1450323" y="1738343"/>
                  <a:pt x="1412028" y="1674731"/>
                  <a:pt x="1389675" y="1669143"/>
                </a:cubicBezTo>
                <a:cubicBezTo>
                  <a:pt x="1365742" y="1663160"/>
                  <a:pt x="1341294" y="1678819"/>
                  <a:pt x="1317104" y="1683657"/>
                </a:cubicBezTo>
                <a:cubicBezTo>
                  <a:pt x="1189273" y="1555826"/>
                  <a:pt x="1357923" y="1740578"/>
                  <a:pt x="1259046" y="1567543"/>
                </a:cubicBezTo>
                <a:cubicBezTo>
                  <a:pt x="1247220" y="1546848"/>
                  <a:pt x="1193071" y="1529277"/>
                  <a:pt x="1171961" y="1524000"/>
                </a:cubicBezTo>
                <a:cubicBezTo>
                  <a:pt x="1148028" y="1518017"/>
                  <a:pt x="1123190" y="1515976"/>
                  <a:pt x="1099389" y="1509485"/>
                </a:cubicBezTo>
                <a:cubicBezTo>
                  <a:pt x="1069869" y="1501434"/>
                  <a:pt x="1042751" y="1483502"/>
                  <a:pt x="1012304" y="1480457"/>
                </a:cubicBezTo>
                <a:lnTo>
                  <a:pt x="867161" y="1465943"/>
                </a:lnTo>
                <a:cubicBezTo>
                  <a:pt x="857485" y="1451429"/>
                  <a:pt x="851754" y="1433297"/>
                  <a:pt x="838132" y="1422400"/>
                </a:cubicBezTo>
                <a:cubicBezTo>
                  <a:pt x="826185" y="1412842"/>
                  <a:pt x="805407" y="1418703"/>
                  <a:pt x="794589" y="1407885"/>
                </a:cubicBezTo>
                <a:cubicBezTo>
                  <a:pt x="717179" y="1330475"/>
                  <a:pt x="852648" y="1388535"/>
                  <a:pt x="736532" y="1349828"/>
                </a:cubicBezTo>
                <a:cubicBezTo>
                  <a:pt x="726856" y="1335314"/>
                  <a:pt x="720632" y="1317772"/>
                  <a:pt x="707504" y="1306285"/>
                </a:cubicBezTo>
                <a:cubicBezTo>
                  <a:pt x="681248" y="1283311"/>
                  <a:pt x="620418" y="1248228"/>
                  <a:pt x="620418" y="1248228"/>
                </a:cubicBezTo>
                <a:cubicBezTo>
                  <a:pt x="610742" y="1233714"/>
                  <a:pt x="599190" y="1220287"/>
                  <a:pt x="591389" y="1204685"/>
                </a:cubicBezTo>
                <a:cubicBezTo>
                  <a:pt x="566932" y="1155771"/>
                  <a:pt x="568880" y="1095674"/>
                  <a:pt x="591389" y="1045028"/>
                </a:cubicBezTo>
                <a:cubicBezTo>
                  <a:pt x="597603" y="1031047"/>
                  <a:pt x="620418" y="1035352"/>
                  <a:pt x="634932" y="1030514"/>
                </a:cubicBezTo>
                <a:cubicBezTo>
                  <a:pt x="562361" y="982133"/>
                  <a:pt x="601064" y="1015999"/>
                  <a:pt x="533332" y="914400"/>
                </a:cubicBezTo>
                <a:lnTo>
                  <a:pt x="504304" y="870857"/>
                </a:lnTo>
                <a:cubicBezTo>
                  <a:pt x="499466" y="812800"/>
                  <a:pt x="497489" y="754433"/>
                  <a:pt x="489789" y="696685"/>
                </a:cubicBezTo>
                <a:cubicBezTo>
                  <a:pt x="487767" y="681520"/>
                  <a:pt x="486093" y="663961"/>
                  <a:pt x="475275" y="653143"/>
                </a:cubicBezTo>
                <a:cubicBezTo>
                  <a:pt x="450605" y="628473"/>
                  <a:pt x="388189" y="595085"/>
                  <a:pt x="388189" y="595085"/>
                </a:cubicBezTo>
                <a:cubicBezTo>
                  <a:pt x="383351" y="580571"/>
                  <a:pt x="388517" y="555254"/>
                  <a:pt x="373675" y="551543"/>
                </a:cubicBezTo>
                <a:cubicBezTo>
                  <a:pt x="290072" y="530643"/>
                  <a:pt x="273275" y="564857"/>
                  <a:pt x="228532" y="609600"/>
                </a:cubicBezTo>
                <a:cubicBezTo>
                  <a:pt x="216727" y="645016"/>
                  <a:pt x="213127" y="668547"/>
                  <a:pt x="184989" y="696685"/>
                </a:cubicBezTo>
                <a:cubicBezTo>
                  <a:pt x="172654" y="709020"/>
                  <a:pt x="155960" y="716038"/>
                  <a:pt x="141446" y="725714"/>
                </a:cubicBezTo>
                <a:cubicBezTo>
                  <a:pt x="131770" y="745066"/>
                  <a:pt x="134054" y="783771"/>
                  <a:pt x="112418" y="783771"/>
                </a:cubicBezTo>
                <a:cubicBezTo>
                  <a:pt x="92470" y="783771"/>
                  <a:pt x="103636" y="744821"/>
                  <a:pt x="97904" y="725714"/>
                </a:cubicBezTo>
                <a:cubicBezTo>
                  <a:pt x="69640" y="631501"/>
                  <a:pt x="82267" y="658716"/>
                  <a:pt x="39846" y="595085"/>
                </a:cubicBezTo>
                <a:cubicBezTo>
                  <a:pt x="0" y="475545"/>
                  <a:pt x="6491" y="538291"/>
                  <a:pt x="25332" y="406400"/>
                </a:cubicBezTo>
                <a:cubicBezTo>
                  <a:pt x="39846" y="411238"/>
                  <a:pt x="55191" y="414072"/>
                  <a:pt x="68875" y="420914"/>
                </a:cubicBezTo>
                <a:cubicBezTo>
                  <a:pt x="84477" y="428715"/>
                  <a:pt x="95081" y="448017"/>
                  <a:pt x="112418" y="449943"/>
                </a:cubicBezTo>
                <a:cubicBezTo>
                  <a:pt x="141667" y="453193"/>
                  <a:pt x="170475" y="440266"/>
                  <a:pt x="199504" y="435428"/>
                </a:cubicBezTo>
                <a:cubicBezTo>
                  <a:pt x="257194" y="454659"/>
                  <a:pt x="268835" y="465753"/>
                  <a:pt x="344646" y="435428"/>
                </a:cubicBezTo>
                <a:cubicBezTo>
                  <a:pt x="363704" y="427805"/>
                  <a:pt x="373675" y="406399"/>
                  <a:pt x="388189" y="391885"/>
                </a:cubicBezTo>
                <a:cubicBezTo>
                  <a:pt x="476848" y="409618"/>
                  <a:pt x="514853" y="424366"/>
                  <a:pt x="620418" y="391885"/>
                </a:cubicBezTo>
                <a:cubicBezTo>
                  <a:pt x="637090" y="386755"/>
                  <a:pt x="639770" y="362857"/>
                  <a:pt x="649446" y="348343"/>
                </a:cubicBezTo>
                <a:cubicBezTo>
                  <a:pt x="671382" y="260600"/>
                  <a:pt x="645036" y="296593"/>
                  <a:pt x="751046" y="261257"/>
                </a:cubicBezTo>
                <a:lnTo>
                  <a:pt x="794589" y="246743"/>
                </a:lnTo>
                <a:cubicBezTo>
                  <a:pt x="809103" y="237067"/>
                  <a:pt x="835968" y="235023"/>
                  <a:pt x="838132" y="217714"/>
                </a:cubicBezTo>
                <a:cubicBezTo>
                  <a:pt x="841927" y="187351"/>
                  <a:pt x="809104" y="130628"/>
                  <a:pt x="809104" y="130628"/>
                </a:cubicBezTo>
                <a:cubicBezTo>
                  <a:pt x="837360" y="45858"/>
                  <a:pt x="801509" y="123709"/>
                  <a:pt x="867161" y="58057"/>
                </a:cubicBezTo>
                <a:cubicBezTo>
                  <a:pt x="879496" y="45722"/>
                  <a:pt x="896189" y="14514"/>
                  <a:pt x="896189" y="14514"/>
                </a:cubicBezTo>
                <a:lnTo>
                  <a:pt x="1302589" y="0"/>
                </a:lnTo>
                <a:cubicBezTo>
                  <a:pt x="1325830" y="37185"/>
                  <a:pt x="1369965" y="127164"/>
                  <a:pt x="1418704" y="159657"/>
                </a:cubicBezTo>
                <a:cubicBezTo>
                  <a:pt x="1431434" y="168143"/>
                  <a:pt x="1447732" y="169333"/>
                  <a:pt x="1462246" y="174171"/>
                </a:cubicBezTo>
                <a:cubicBezTo>
                  <a:pt x="1587035" y="257364"/>
                  <a:pt x="1429148" y="157622"/>
                  <a:pt x="1549332" y="217714"/>
                </a:cubicBezTo>
                <a:cubicBezTo>
                  <a:pt x="1564934" y="225515"/>
                  <a:pt x="1577273" y="238942"/>
                  <a:pt x="1592875" y="246743"/>
                </a:cubicBezTo>
                <a:cubicBezTo>
                  <a:pt x="1606559" y="253585"/>
                  <a:pt x="1622734" y="254415"/>
                  <a:pt x="1636418" y="261257"/>
                </a:cubicBezTo>
                <a:cubicBezTo>
                  <a:pt x="1748972" y="317533"/>
                  <a:pt x="1614050" y="268314"/>
                  <a:pt x="1723504" y="304800"/>
                </a:cubicBezTo>
                <a:cubicBezTo>
                  <a:pt x="1776723" y="299962"/>
                  <a:pt x="1830909" y="301482"/>
                  <a:pt x="1883161" y="290285"/>
                </a:cubicBezTo>
                <a:cubicBezTo>
                  <a:pt x="1900218" y="286630"/>
                  <a:pt x="1911102" y="269058"/>
                  <a:pt x="1926704" y="261257"/>
                </a:cubicBezTo>
                <a:cubicBezTo>
                  <a:pt x="1962434" y="243392"/>
                  <a:pt x="2023886" y="237803"/>
                  <a:pt x="2057332" y="232228"/>
                </a:cubicBezTo>
                <a:cubicBezTo>
                  <a:pt x="2067008" y="217714"/>
                  <a:pt x="2071568" y="197930"/>
                  <a:pt x="2086361" y="188685"/>
                </a:cubicBezTo>
                <a:cubicBezTo>
                  <a:pt x="2112309" y="172468"/>
                  <a:pt x="2173446" y="159657"/>
                  <a:pt x="2173446" y="159657"/>
                </a:cubicBezTo>
                <a:cubicBezTo>
                  <a:pt x="2183122" y="145143"/>
                  <a:pt x="2190140" y="128449"/>
                  <a:pt x="2202475" y="116114"/>
                </a:cubicBezTo>
                <a:cubicBezTo>
                  <a:pt x="2258213" y="60376"/>
                  <a:pt x="2327496" y="79678"/>
                  <a:pt x="2405675" y="72571"/>
                </a:cubicBezTo>
                <a:cubicBezTo>
                  <a:pt x="2424283" y="77223"/>
                  <a:pt x="2486448" y="91187"/>
                  <a:pt x="2507275" y="101600"/>
                </a:cubicBezTo>
                <a:cubicBezTo>
                  <a:pt x="2619821" y="157873"/>
                  <a:pt x="2484914" y="108659"/>
                  <a:pt x="2594361" y="145143"/>
                </a:cubicBezTo>
                <a:cubicBezTo>
                  <a:pt x="2604037" y="159657"/>
                  <a:pt x="2616304" y="172745"/>
                  <a:pt x="2623389" y="188685"/>
                </a:cubicBezTo>
                <a:cubicBezTo>
                  <a:pt x="2635816" y="216647"/>
                  <a:pt x="2626958" y="258798"/>
                  <a:pt x="2652418" y="275771"/>
                </a:cubicBezTo>
                <a:lnTo>
                  <a:pt x="2695961" y="304800"/>
                </a:lnTo>
                <a:cubicBezTo>
                  <a:pt x="2743021" y="445981"/>
                  <a:pt x="2689364" y="362418"/>
                  <a:pt x="2768532" y="406400"/>
                </a:cubicBezTo>
                <a:cubicBezTo>
                  <a:pt x="2799030" y="423343"/>
                  <a:pt x="2855618" y="464457"/>
                  <a:pt x="2855618" y="464457"/>
                </a:cubicBezTo>
                <a:cubicBezTo>
                  <a:pt x="2951319" y="608010"/>
                  <a:pt x="2890436" y="489548"/>
                  <a:pt x="2928189" y="653143"/>
                </a:cubicBezTo>
                <a:cubicBezTo>
                  <a:pt x="2935069" y="682958"/>
                  <a:pt x="2931758" y="723255"/>
                  <a:pt x="2957218" y="740228"/>
                </a:cubicBezTo>
                <a:lnTo>
                  <a:pt x="3087846" y="827314"/>
                </a:lnTo>
                <a:cubicBezTo>
                  <a:pt x="3102360" y="836990"/>
                  <a:pt x="3114840" y="850827"/>
                  <a:pt x="3131389" y="856343"/>
                </a:cubicBezTo>
                <a:lnTo>
                  <a:pt x="3218475" y="885371"/>
                </a:lnTo>
                <a:lnTo>
                  <a:pt x="3262018" y="899885"/>
                </a:lnTo>
                <a:cubicBezTo>
                  <a:pt x="3271694" y="885371"/>
                  <a:pt x="3283245" y="871945"/>
                  <a:pt x="3291046" y="856343"/>
                </a:cubicBezTo>
                <a:cubicBezTo>
                  <a:pt x="3297888" y="842659"/>
                  <a:pt x="3294743" y="823618"/>
                  <a:pt x="3305561" y="812800"/>
                </a:cubicBezTo>
                <a:cubicBezTo>
                  <a:pt x="3316379" y="801982"/>
                  <a:pt x="3334590" y="803123"/>
                  <a:pt x="3349104" y="798285"/>
                </a:cubicBezTo>
                <a:cubicBezTo>
                  <a:pt x="3363618" y="807961"/>
                  <a:pt x="3381749" y="813693"/>
                  <a:pt x="3392646" y="827314"/>
                </a:cubicBezTo>
                <a:cubicBezTo>
                  <a:pt x="3448942" y="897685"/>
                  <a:pt x="3355704" y="853705"/>
                  <a:pt x="3450704" y="885371"/>
                </a:cubicBezTo>
                <a:cubicBezTo>
                  <a:pt x="3436190" y="890209"/>
                  <a:pt x="3419108" y="890328"/>
                  <a:pt x="3407161" y="899885"/>
                </a:cubicBezTo>
                <a:cubicBezTo>
                  <a:pt x="3380433" y="921267"/>
                  <a:pt x="3363155" y="957480"/>
                  <a:pt x="3392646" y="986971"/>
                </a:cubicBezTo>
                <a:cubicBezTo>
                  <a:pt x="3399585" y="993910"/>
                  <a:pt x="3493746" y="1015875"/>
                  <a:pt x="3494246" y="1016000"/>
                </a:cubicBezTo>
                <a:cubicBezTo>
                  <a:pt x="3499084" y="1030514"/>
                  <a:pt x="3499203" y="1047596"/>
                  <a:pt x="3508761" y="1059543"/>
                </a:cubicBezTo>
                <a:cubicBezTo>
                  <a:pt x="3519658" y="1073164"/>
                  <a:pt x="3549184" y="1071408"/>
                  <a:pt x="3552304" y="1088571"/>
                </a:cubicBezTo>
                <a:cubicBezTo>
                  <a:pt x="3560141" y="1131675"/>
                  <a:pt x="3542627" y="1175657"/>
                  <a:pt x="3537789" y="1219200"/>
                </a:cubicBezTo>
                <a:cubicBezTo>
                  <a:pt x="3542627" y="1233714"/>
                  <a:pt x="3537182" y="1260417"/>
                  <a:pt x="3552304" y="1262743"/>
                </a:cubicBezTo>
                <a:cubicBezTo>
                  <a:pt x="3688486" y="1283694"/>
                  <a:pt x="3694581" y="1269490"/>
                  <a:pt x="3770018" y="1219200"/>
                </a:cubicBezTo>
                <a:cubicBezTo>
                  <a:pt x="3784532" y="1224038"/>
                  <a:pt x="3798653" y="1230274"/>
                  <a:pt x="3813561" y="1233714"/>
                </a:cubicBezTo>
                <a:cubicBezTo>
                  <a:pt x="4021746" y="1281757"/>
                  <a:pt x="3897001" y="1242175"/>
                  <a:pt x="4002246" y="1277257"/>
                </a:cubicBezTo>
                <a:cubicBezTo>
                  <a:pt x="4050627" y="1272419"/>
                  <a:pt x="4100012" y="1273676"/>
                  <a:pt x="4147389" y="1262743"/>
                </a:cubicBezTo>
                <a:cubicBezTo>
                  <a:pt x="4164386" y="1258821"/>
                  <a:pt x="4173518" y="1234738"/>
                  <a:pt x="4190932" y="1233714"/>
                </a:cubicBezTo>
                <a:cubicBezTo>
                  <a:pt x="4258721" y="1229726"/>
                  <a:pt x="4326399" y="1243390"/>
                  <a:pt x="4394132" y="1248228"/>
                </a:cubicBezTo>
                <a:cubicBezTo>
                  <a:pt x="4418323" y="1253066"/>
                  <a:pt x="4442771" y="1256760"/>
                  <a:pt x="4466704" y="1262743"/>
                </a:cubicBezTo>
                <a:cubicBezTo>
                  <a:pt x="4481546" y="1266454"/>
                  <a:pt x="4494947" y="1277257"/>
                  <a:pt x="4510246" y="1277257"/>
                </a:cubicBezTo>
                <a:cubicBezTo>
                  <a:pt x="4544456" y="1277257"/>
                  <a:pt x="4577979" y="1267581"/>
                  <a:pt x="4611846" y="1262743"/>
                </a:cubicBezTo>
                <a:cubicBezTo>
                  <a:pt x="4616684" y="1248229"/>
                  <a:pt x="4615543" y="1230018"/>
                  <a:pt x="4626361" y="1219200"/>
                </a:cubicBezTo>
                <a:cubicBezTo>
                  <a:pt x="4651030" y="1194531"/>
                  <a:pt x="4713446" y="1161143"/>
                  <a:pt x="4713446" y="1161143"/>
                </a:cubicBezTo>
                <a:cubicBezTo>
                  <a:pt x="4723122" y="1146629"/>
                  <a:pt x="4728853" y="1128497"/>
                  <a:pt x="4742475" y="1117600"/>
                </a:cubicBezTo>
                <a:cubicBezTo>
                  <a:pt x="4754422" y="1108042"/>
                  <a:pt x="4772334" y="1109927"/>
                  <a:pt x="4786018" y="1103085"/>
                </a:cubicBezTo>
                <a:cubicBezTo>
                  <a:pt x="4888059" y="1052065"/>
                  <a:pt x="4754976" y="1086488"/>
                  <a:pt x="4916646" y="1059543"/>
                </a:cubicBezTo>
                <a:cubicBezTo>
                  <a:pt x="4993287" y="1033995"/>
                  <a:pt x="4947458" y="1053515"/>
                  <a:pt x="5047275" y="986971"/>
                </a:cubicBezTo>
                <a:cubicBezTo>
                  <a:pt x="5061789" y="977295"/>
                  <a:pt x="5074269" y="963459"/>
                  <a:pt x="5090818" y="957943"/>
                </a:cubicBezTo>
                <a:cubicBezTo>
                  <a:pt x="5153285" y="937120"/>
                  <a:pt x="5119518" y="947139"/>
                  <a:pt x="5192418" y="928914"/>
                </a:cubicBezTo>
                <a:cubicBezTo>
                  <a:pt x="5221447" y="933752"/>
                  <a:pt x="5250954" y="936290"/>
                  <a:pt x="5279504" y="943428"/>
                </a:cubicBezTo>
                <a:cubicBezTo>
                  <a:pt x="5309189" y="950849"/>
                  <a:pt x="5337561" y="962781"/>
                  <a:pt x="5366589" y="972457"/>
                </a:cubicBezTo>
                <a:cubicBezTo>
                  <a:pt x="5381103" y="977295"/>
                  <a:pt x="5394986" y="984807"/>
                  <a:pt x="5410132" y="986971"/>
                </a:cubicBezTo>
                <a:lnTo>
                  <a:pt x="5511732" y="1001485"/>
                </a:lnTo>
                <a:cubicBezTo>
                  <a:pt x="5591162" y="1054439"/>
                  <a:pt x="5523450" y="1018343"/>
                  <a:pt x="5656875" y="1045028"/>
                </a:cubicBezTo>
                <a:cubicBezTo>
                  <a:pt x="5699795" y="1053612"/>
                  <a:pt x="5707266" y="1064108"/>
                  <a:pt x="5743961" y="1088571"/>
                </a:cubicBezTo>
                <a:cubicBezTo>
                  <a:pt x="5763707" y="1147812"/>
                  <a:pt x="5763588" y="1121478"/>
                  <a:pt x="5743961" y="1190171"/>
                </a:cubicBezTo>
                <a:cubicBezTo>
                  <a:pt x="5739758" y="1204882"/>
                  <a:pt x="5741896" y="1224821"/>
                  <a:pt x="5729446" y="1233714"/>
                </a:cubicBezTo>
                <a:cubicBezTo>
                  <a:pt x="5710416" y="1247307"/>
                  <a:pt x="5615342" y="1269498"/>
                  <a:pt x="5584304" y="1277257"/>
                </a:cubicBezTo>
                <a:cubicBezTo>
                  <a:pt x="5552591" y="1324825"/>
                  <a:pt x="5572719" y="1320800"/>
                  <a:pt x="5540761" y="1320800"/>
                </a:cubicBezTo>
                <a:lnTo>
                  <a:pt x="5526246" y="1349828"/>
                </a:lnTo>
                <a:cubicBezTo>
                  <a:pt x="5521408" y="1393371"/>
                  <a:pt x="5515886" y="1436843"/>
                  <a:pt x="5511732" y="1480457"/>
                </a:cubicBezTo>
                <a:cubicBezTo>
                  <a:pt x="5506209" y="1538453"/>
                  <a:pt x="5513223" y="1598611"/>
                  <a:pt x="5497218" y="1654628"/>
                </a:cubicBezTo>
                <a:cubicBezTo>
                  <a:pt x="5492426" y="1671401"/>
                  <a:pt x="5468189" y="1673981"/>
                  <a:pt x="5453675" y="1683657"/>
                </a:cubicBezTo>
                <a:cubicBezTo>
                  <a:pt x="5434323" y="1712686"/>
                  <a:pt x="5362520" y="1759711"/>
                  <a:pt x="5395618" y="1770743"/>
                </a:cubicBezTo>
                <a:lnTo>
                  <a:pt x="5482704" y="1799771"/>
                </a:lnTo>
                <a:cubicBezTo>
                  <a:pt x="5609921" y="1926991"/>
                  <a:pt x="5454231" y="1765605"/>
                  <a:pt x="5555275" y="1886857"/>
                </a:cubicBezTo>
                <a:cubicBezTo>
                  <a:pt x="5568416" y="1902626"/>
                  <a:pt x="5584304" y="1915886"/>
                  <a:pt x="5598818" y="1930400"/>
                </a:cubicBezTo>
                <a:cubicBezTo>
                  <a:pt x="5635299" y="2039847"/>
                  <a:pt x="5586088" y="1904940"/>
                  <a:pt x="5642361" y="2017485"/>
                </a:cubicBezTo>
                <a:cubicBezTo>
                  <a:pt x="5703686" y="2140134"/>
                  <a:pt x="5582217" y="1947476"/>
                  <a:pt x="5671389" y="2148114"/>
                </a:cubicBezTo>
                <a:cubicBezTo>
                  <a:pt x="5683153" y="2174583"/>
                  <a:pt x="5735342" y="2205263"/>
                  <a:pt x="5758475" y="2220685"/>
                </a:cubicBezTo>
                <a:cubicBezTo>
                  <a:pt x="5807409" y="2294085"/>
                  <a:pt x="5760941" y="2243690"/>
                  <a:pt x="5831046" y="2278743"/>
                </a:cubicBezTo>
                <a:cubicBezTo>
                  <a:pt x="5846648" y="2286544"/>
                  <a:pt x="5858649" y="2300686"/>
                  <a:pt x="5874589" y="2307771"/>
                </a:cubicBezTo>
                <a:cubicBezTo>
                  <a:pt x="5943595" y="2338440"/>
                  <a:pt x="5975733" y="2339143"/>
                  <a:pt x="6048761" y="2351314"/>
                </a:cubicBezTo>
                <a:cubicBezTo>
                  <a:pt x="6058437" y="2365828"/>
                  <a:pt x="6070917" y="2378824"/>
                  <a:pt x="6077789" y="2394857"/>
                </a:cubicBezTo>
                <a:cubicBezTo>
                  <a:pt x="6091291" y="2426362"/>
                  <a:pt x="6102993" y="2479466"/>
                  <a:pt x="6077789" y="2510971"/>
                </a:cubicBezTo>
                <a:cubicBezTo>
                  <a:pt x="6068231" y="2522918"/>
                  <a:pt x="6049497" y="2524265"/>
                  <a:pt x="6034246" y="2525485"/>
                </a:cubicBezTo>
                <a:cubicBezTo>
                  <a:pt x="5928037" y="2533982"/>
                  <a:pt x="5821370" y="2535162"/>
                  <a:pt x="5714932" y="2540000"/>
                </a:cubicBezTo>
                <a:cubicBezTo>
                  <a:pt x="5599381" y="2617033"/>
                  <a:pt x="5662383" y="2593123"/>
                  <a:pt x="5526246" y="2612571"/>
                </a:cubicBezTo>
                <a:cubicBezTo>
                  <a:pt x="5428864" y="2677495"/>
                  <a:pt x="5524277" y="2601013"/>
                  <a:pt x="5468189" y="2685143"/>
                </a:cubicBezTo>
                <a:cubicBezTo>
                  <a:pt x="5456803" y="2702222"/>
                  <a:pt x="5437787" y="2712916"/>
                  <a:pt x="5424646" y="2728685"/>
                </a:cubicBezTo>
                <a:cubicBezTo>
                  <a:pt x="5364168" y="2801259"/>
                  <a:pt x="5431907" y="2748035"/>
                  <a:pt x="5352075" y="2801257"/>
                </a:cubicBezTo>
                <a:cubicBezTo>
                  <a:pt x="5342399" y="2815771"/>
                  <a:pt x="5335381" y="2832465"/>
                  <a:pt x="5323046" y="2844800"/>
                </a:cubicBezTo>
                <a:cubicBezTo>
                  <a:pt x="5310711" y="2857135"/>
                  <a:pt x="5290991" y="2860700"/>
                  <a:pt x="5279504" y="2873828"/>
                </a:cubicBezTo>
                <a:cubicBezTo>
                  <a:pt x="5160968" y="3009297"/>
                  <a:pt x="5275875" y="2924627"/>
                  <a:pt x="5177904" y="2989943"/>
                </a:cubicBezTo>
                <a:cubicBezTo>
                  <a:pt x="5173066" y="3004457"/>
                  <a:pt x="5174207" y="3022667"/>
                  <a:pt x="5163389" y="3033485"/>
                </a:cubicBezTo>
                <a:cubicBezTo>
                  <a:pt x="5152571" y="3044303"/>
                  <a:pt x="5128333" y="3035270"/>
                  <a:pt x="5119846" y="3048000"/>
                </a:cubicBezTo>
                <a:cubicBezTo>
                  <a:pt x="5026583" y="3187896"/>
                  <a:pt x="5179124" y="3071376"/>
                  <a:pt x="5061789" y="3149600"/>
                </a:cubicBezTo>
                <a:cubicBezTo>
                  <a:pt x="5047275" y="3144762"/>
                  <a:pt x="5029064" y="3145903"/>
                  <a:pt x="5018246" y="3135085"/>
                </a:cubicBezTo>
                <a:cubicBezTo>
                  <a:pt x="5007428" y="3124267"/>
                  <a:pt x="5002042" y="3106749"/>
                  <a:pt x="5003732" y="3091543"/>
                </a:cubicBezTo>
                <a:cubicBezTo>
                  <a:pt x="5006112" y="3070128"/>
                  <a:pt x="5034125" y="2983045"/>
                  <a:pt x="5061789" y="2960914"/>
                </a:cubicBezTo>
                <a:cubicBezTo>
                  <a:pt x="5073736" y="2951357"/>
                  <a:pt x="5090818" y="2951238"/>
                  <a:pt x="5105332" y="2946400"/>
                </a:cubicBezTo>
                <a:cubicBezTo>
                  <a:pt x="5170650" y="2902855"/>
                  <a:pt x="5191207" y="2905278"/>
                  <a:pt x="5221446" y="2844800"/>
                </a:cubicBezTo>
                <a:cubicBezTo>
                  <a:pt x="5228288" y="2831116"/>
                  <a:pt x="5250896" y="2804576"/>
                  <a:pt x="5235961" y="2801257"/>
                </a:cubicBezTo>
                <a:cubicBezTo>
                  <a:pt x="5188497" y="2790709"/>
                  <a:pt x="5139199" y="2810933"/>
                  <a:pt x="5090818" y="2815771"/>
                </a:cubicBezTo>
                <a:cubicBezTo>
                  <a:pt x="4989218" y="2849638"/>
                  <a:pt x="5032761" y="2854477"/>
                  <a:pt x="4960189" y="2830285"/>
                </a:cubicBezTo>
                <a:cubicBezTo>
                  <a:pt x="4965027" y="2810933"/>
                  <a:pt x="4965783" y="2790070"/>
                  <a:pt x="4974704" y="2772228"/>
                </a:cubicBezTo>
                <a:cubicBezTo>
                  <a:pt x="4990306" y="2741024"/>
                  <a:pt x="5032761" y="2685143"/>
                  <a:pt x="5032761" y="2685143"/>
                </a:cubicBezTo>
                <a:cubicBezTo>
                  <a:pt x="5027923" y="2656114"/>
                  <a:pt x="5024630" y="2626785"/>
                  <a:pt x="5018246" y="2598057"/>
                </a:cubicBezTo>
                <a:cubicBezTo>
                  <a:pt x="5011209" y="2566390"/>
                  <a:pt x="4986579" y="2542638"/>
                  <a:pt x="5018246" y="2510971"/>
                </a:cubicBezTo>
                <a:cubicBezTo>
                  <a:pt x="5042916" y="2486301"/>
                  <a:pt x="5105332" y="2452914"/>
                  <a:pt x="5105332" y="2452914"/>
                </a:cubicBezTo>
                <a:cubicBezTo>
                  <a:pt x="5067209" y="2395729"/>
                  <a:pt x="5068001" y="2405190"/>
                  <a:pt x="5047275" y="2322285"/>
                </a:cubicBezTo>
                <a:cubicBezTo>
                  <a:pt x="5042437" y="2302933"/>
                  <a:pt x="5043826" y="2280826"/>
                  <a:pt x="5032761" y="2264228"/>
                </a:cubicBezTo>
                <a:cubicBezTo>
                  <a:pt x="5023085" y="2249714"/>
                  <a:pt x="5003732" y="2244876"/>
                  <a:pt x="4989218" y="2235200"/>
                </a:cubicBezTo>
                <a:cubicBezTo>
                  <a:pt x="4926377" y="2243055"/>
                  <a:pt x="4858589" y="2216066"/>
                  <a:pt x="4858589" y="2293257"/>
                </a:cubicBezTo>
                <a:cubicBezTo>
                  <a:pt x="4858589" y="2313205"/>
                  <a:pt x="4864183" y="2333472"/>
                  <a:pt x="4873104" y="2351314"/>
                </a:cubicBezTo>
                <a:cubicBezTo>
                  <a:pt x="4888706" y="2382519"/>
                  <a:pt x="4931161" y="2438400"/>
                  <a:pt x="4931161" y="2438400"/>
                </a:cubicBezTo>
                <a:cubicBezTo>
                  <a:pt x="4926323" y="2452914"/>
                  <a:pt x="4926204" y="2469996"/>
                  <a:pt x="4916646" y="2481943"/>
                </a:cubicBezTo>
                <a:cubicBezTo>
                  <a:pt x="4880055" y="2527682"/>
                  <a:pt x="4802297" y="2519822"/>
                  <a:pt x="4756989" y="2525485"/>
                </a:cubicBezTo>
                <a:cubicBezTo>
                  <a:pt x="4742475" y="2530323"/>
                  <a:pt x="4726820" y="2532570"/>
                  <a:pt x="4713446" y="2540000"/>
                </a:cubicBezTo>
                <a:cubicBezTo>
                  <a:pt x="4682949" y="2556943"/>
                  <a:pt x="4626361" y="2598057"/>
                  <a:pt x="4626361" y="2598057"/>
                </a:cubicBezTo>
                <a:cubicBezTo>
                  <a:pt x="4582720" y="2583510"/>
                  <a:pt x="4576791" y="2585778"/>
                  <a:pt x="4539275" y="2554514"/>
                </a:cubicBezTo>
                <a:cubicBezTo>
                  <a:pt x="4523506" y="2541373"/>
                  <a:pt x="4508873" y="2526740"/>
                  <a:pt x="4495732" y="2510971"/>
                </a:cubicBezTo>
                <a:cubicBezTo>
                  <a:pt x="4484565" y="2497570"/>
                  <a:pt x="4480325" y="2478325"/>
                  <a:pt x="4466704" y="2467428"/>
                </a:cubicBezTo>
                <a:cubicBezTo>
                  <a:pt x="4454757" y="2457871"/>
                  <a:pt x="4437675" y="2457752"/>
                  <a:pt x="4423161" y="2452914"/>
                </a:cubicBezTo>
                <a:cubicBezTo>
                  <a:pt x="4403809" y="2457752"/>
                  <a:pt x="4384284" y="2461948"/>
                  <a:pt x="4365104" y="2467428"/>
                </a:cubicBezTo>
                <a:cubicBezTo>
                  <a:pt x="4350393" y="2471631"/>
                  <a:pt x="4336861" y="2481943"/>
                  <a:pt x="4321561" y="2481943"/>
                </a:cubicBezTo>
                <a:cubicBezTo>
                  <a:pt x="4306261" y="2481943"/>
                  <a:pt x="4291702" y="2474270"/>
                  <a:pt x="4278018" y="2467428"/>
                </a:cubicBezTo>
                <a:cubicBezTo>
                  <a:pt x="4237601" y="2447220"/>
                  <a:pt x="4223034" y="2426959"/>
                  <a:pt x="4190932" y="2394857"/>
                </a:cubicBezTo>
                <a:cubicBezTo>
                  <a:pt x="4161903" y="2399695"/>
                  <a:pt x="4131765" y="2400065"/>
                  <a:pt x="4103846" y="2409371"/>
                </a:cubicBezTo>
                <a:cubicBezTo>
                  <a:pt x="4064950" y="2422336"/>
                  <a:pt x="4047074" y="2458366"/>
                  <a:pt x="4016761" y="2481943"/>
                </a:cubicBezTo>
                <a:cubicBezTo>
                  <a:pt x="3989222" y="2503362"/>
                  <a:pt x="3962773" y="2528968"/>
                  <a:pt x="3929675" y="2540000"/>
                </a:cubicBezTo>
                <a:cubicBezTo>
                  <a:pt x="3807970" y="2580567"/>
                  <a:pt x="3901405" y="2553616"/>
                  <a:pt x="3639389" y="2569028"/>
                </a:cubicBezTo>
                <a:cubicBezTo>
                  <a:pt x="3624875" y="2578704"/>
                  <a:pt x="3605091" y="2583264"/>
                  <a:pt x="3595846" y="2598057"/>
                </a:cubicBezTo>
                <a:cubicBezTo>
                  <a:pt x="3579629" y="2624005"/>
                  <a:pt x="3592278" y="2668170"/>
                  <a:pt x="3566818" y="2685143"/>
                </a:cubicBezTo>
                <a:cubicBezTo>
                  <a:pt x="3552304" y="2694819"/>
                  <a:pt x="3539215" y="2707086"/>
                  <a:pt x="3523275" y="2714171"/>
                </a:cubicBezTo>
                <a:cubicBezTo>
                  <a:pt x="3495313" y="2726598"/>
                  <a:pt x="3436189" y="2743200"/>
                  <a:pt x="3436189" y="2743200"/>
                </a:cubicBezTo>
                <a:cubicBezTo>
                  <a:pt x="3416837" y="2738362"/>
                  <a:pt x="3397312" y="2734165"/>
                  <a:pt x="3378132" y="2728685"/>
                </a:cubicBezTo>
                <a:cubicBezTo>
                  <a:pt x="3363421" y="2724482"/>
                  <a:pt x="3349103" y="2709333"/>
                  <a:pt x="3334589" y="2714171"/>
                </a:cubicBezTo>
                <a:cubicBezTo>
                  <a:pt x="3315116" y="2720662"/>
                  <a:pt x="3305560" y="2743200"/>
                  <a:pt x="3291046" y="2757714"/>
                </a:cubicBezTo>
                <a:cubicBezTo>
                  <a:pt x="3286208" y="2772228"/>
                  <a:pt x="3287350" y="2790439"/>
                  <a:pt x="3276532" y="2801257"/>
                </a:cubicBezTo>
                <a:cubicBezTo>
                  <a:pt x="3226625" y="2851164"/>
                  <a:pt x="3200658" y="2855577"/>
                  <a:pt x="3145904" y="2873828"/>
                </a:cubicBezTo>
                <a:cubicBezTo>
                  <a:pt x="3050683" y="2842089"/>
                  <a:pt x="3076512" y="2834696"/>
                  <a:pt x="2986246" y="2859314"/>
                </a:cubicBezTo>
                <a:cubicBezTo>
                  <a:pt x="2956726" y="2867365"/>
                  <a:pt x="2899161" y="2888343"/>
                  <a:pt x="2899161" y="2888343"/>
                </a:cubicBezTo>
                <a:cubicBezTo>
                  <a:pt x="2894323" y="2902857"/>
                  <a:pt x="2884646" y="2916586"/>
                  <a:pt x="2884646" y="2931885"/>
                </a:cubicBezTo>
                <a:cubicBezTo>
                  <a:pt x="2884646" y="2952023"/>
                  <a:pt x="2917439" y="3044235"/>
                  <a:pt x="2884646" y="3077028"/>
                </a:cubicBezTo>
                <a:cubicBezTo>
                  <a:pt x="2873828" y="3087846"/>
                  <a:pt x="2855618" y="3086705"/>
                  <a:pt x="2841104" y="3091543"/>
                </a:cubicBezTo>
                <a:cubicBezTo>
                  <a:pt x="2826590" y="3106057"/>
                  <a:pt x="2808947" y="3118006"/>
                  <a:pt x="2797561" y="3135085"/>
                </a:cubicBezTo>
                <a:cubicBezTo>
                  <a:pt x="2774373" y="3169867"/>
                  <a:pt x="2784343" y="3234091"/>
                  <a:pt x="2768532" y="3265714"/>
                </a:cubicBezTo>
                <a:cubicBezTo>
                  <a:pt x="2760731" y="3281317"/>
                  <a:pt x="2740930" y="3287658"/>
                  <a:pt x="2724989" y="3294743"/>
                </a:cubicBezTo>
                <a:cubicBezTo>
                  <a:pt x="2697028" y="3307170"/>
                  <a:pt x="2637904" y="3323771"/>
                  <a:pt x="2637904" y="3323771"/>
                </a:cubicBezTo>
                <a:cubicBezTo>
                  <a:pt x="2642742" y="3338285"/>
                  <a:pt x="2642861" y="3355367"/>
                  <a:pt x="2652418" y="3367314"/>
                </a:cubicBezTo>
                <a:cubicBezTo>
                  <a:pt x="2663315" y="3380936"/>
                  <a:pt x="2689482" y="3380147"/>
                  <a:pt x="2695961" y="3396343"/>
                </a:cubicBezTo>
                <a:cubicBezTo>
                  <a:pt x="2701643" y="3410548"/>
                  <a:pt x="2689933" y="3427155"/>
                  <a:pt x="2681446" y="3439885"/>
                </a:cubicBezTo>
                <a:cubicBezTo>
                  <a:pt x="2670060" y="3456964"/>
                  <a:pt x="2653673" y="3470287"/>
                  <a:pt x="2637904" y="3483428"/>
                </a:cubicBezTo>
                <a:cubicBezTo>
                  <a:pt x="2590336" y="3523069"/>
                  <a:pt x="2594361" y="3492814"/>
                  <a:pt x="2594361" y="3526971"/>
                </a:cubicBezTo>
                <a:lnTo>
                  <a:pt x="2579846" y="3585028"/>
                </a:lnTo>
                <a:close/>
              </a:path>
            </a:pathLst>
          </a:cu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 12"/>
          <p:cNvSpPr/>
          <p:nvPr/>
        </p:nvSpPr>
        <p:spPr>
          <a:xfrm>
            <a:off x="5734052" y="914400"/>
            <a:ext cx="622109" cy="275771"/>
          </a:xfrm>
          <a:custGeom>
            <a:avLst/>
            <a:gdLst>
              <a:gd name="connsiteX0" fmla="*/ 71662 w 622109"/>
              <a:gd name="connsiteY0" fmla="*/ 0 h 275771"/>
              <a:gd name="connsiteX1" fmla="*/ 71662 w 622109"/>
              <a:gd name="connsiteY1" fmla="*/ 0 h 275771"/>
              <a:gd name="connsiteX2" fmla="*/ 42634 w 622109"/>
              <a:gd name="connsiteY2" fmla="*/ 159657 h 275771"/>
              <a:gd name="connsiteX3" fmla="*/ 86177 w 622109"/>
              <a:gd name="connsiteY3" fmla="*/ 174171 h 275771"/>
              <a:gd name="connsiteX4" fmla="*/ 115205 w 622109"/>
              <a:gd name="connsiteY4" fmla="*/ 217714 h 275771"/>
              <a:gd name="connsiteX5" fmla="*/ 202291 w 622109"/>
              <a:gd name="connsiteY5" fmla="*/ 246743 h 275771"/>
              <a:gd name="connsiteX6" fmla="*/ 245834 w 622109"/>
              <a:gd name="connsiteY6" fmla="*/ 275771 h 275771"/>
              <a:gd name="connsiteX7" fmla="*/ 274862 w 622109"/>
              <a:gd name="connsiteY7" fmla="*/ 188686 h 275771"/>
              <a:gd name="connsiteX8" fmla="*/ 289377 w 622109"/>
              <a:gd name="connsiteY8" fmla="*/ 145143 h 275771"/>
              <a:gd name="connsiteX9" fmla="*/ 332919 w 622109"/>
              <a:gd name="connsiteY9" fmla="*/ 188686 h 275771"/>
              <a:gd name="connsiteX10" fmla="*/ 405491 w 622109"/>
              <a:gd name="connsiteY10" fmla="*/ 130629 h 275771"/>
              <a:gd name="connsiteX11" fmla="*/ 492577 w 622109"/>
              <a:gd name="connsiteY11" fmla="*/ 72571 h 275771"/>
              <a:gd name="connsiteX12" fmla="*/ 536119 w 622109"/>
              <a:gd name="connsiteY12" fmla="*/ 87086 h 275771"/>
              <a:gd name="connsiteX13" fmla="*/ 579662 w 622109"/>
              <a:gd name="connsiteY13" fmla="*/ 116114 h 275771"/>
              <a:gd name="connsiteX14" fmla="*/ 608691 w 622109"/>
              <a:gd name="connsiteY14" fmla="*/ 0 h 275771"/>
              <a:gd name="connsiteX15" fmla="*/ 71662 w 622109"/>
              <a:gd name="connsiteY15" fmla="*/ 0 h 275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22109" h="275771">
                <a:moveTo>
                  <a:pt x="71662" y="0"/>
                </a:moveTo>
                <a:lnTo>
                  <a:pt x="71662" y="0"/>
                </a:lnTo>
                <a:cubicBezTo>
                  <a:pt x="63401" y="22029"/>
                  <a:pt x="0" y="117024"/>
                  <a:pt x="42634" y="159657"/>
                </a:cubicBezTo>
                <a:cubicBezTo>
                  <a:pt x="53452" y="170475"/>
                  <a:pt x="71663" y="169333"/>
                  <a:pt x="86177" y="174171"/>
                </a:cubicBezTo>
                <a:cubicBezTo>
                  <a:pt x="95853" y="188685"/>
                  <a:pt x="100413" y="208469"/>
                  <a:pt x="115205" y="217714"/>
                </a:cubicBezTo>
                <a:cubicBezTo>
                  <a:pt x="141153" y="233932"/>
                  <a:pt x="176831" y="229770"/>
                  <a:pt x="202291" y="246743"/>
                </a:cubicBezTo>
                <a:lnTo>
                  <a:pt x="245834" y="275771"/>
                </a:lnTo>
                <a:lnTo>
                  <a:pt x="274862" y="188686"/>
                </a:lnTo>
                <a:lnTo>
                  <a:pt x="289377" y="145143"/>
                </a:lnTo>
                <a:cubicBezTo>
                  <a:pt x="303891" y="159657"/>
                  <a:pt x="313446" y="182195"/>
                  <a:pt x="332919" y="188686"/>
                </a:cubicBezTo>
                <a:cubicBezTo>
                  <a:pt x="373320" y="202153"/>
                  <a:pt x="390425" y="148707"/>
                  <a:pt x="405491" y="130629"/>
                </a:cubicBezTo>
                <a:cubicBezTo>
                  <a:pt x="447308" y="80449"/>
                  <a:pt x="438911" y="90460"/>
                  <a:pt x="492577" y="72571"/>
                </a:cubicBezTo>
                <a:cubicBezTo>
                  <a:pt x="507091" y="77409"/>
                  <a:pt x="522435" y="80244"/>
                  <a:pt x="536119" y="87086"/>
                </a:cubicBezTo>
                <a:cubicBezTo>
                  <a:pt x="551721" y="94887"/>
                  <a:pt x="562557" y="119535"/>
                  <a:pt x="579662" y="116114"/>
                </a:cubicBezTo>
                <a:cubicBezTo>
                  <a:pt x="622109" y="107624"/>
                  <a:pt x="608691" y="13494"/>
                  <a:pt x="608691" y="0"/>
                </a:cubicBezTo>
                <a:lnTo>
                  <a:pt x="71662" y="0"/>
                </a:lnTo>
                <a:close/>
              </a:path>
            </a:pathLst>
          </a:cu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>
            <a:off x="5304718" y="3280229"/>
            <a:ext cx="1357339" cy="2548063"/>
          </a:xfrm>
          <a:custGeom>
            <a:avLst/>
            <a:gdLst>
              <a:gd name="connsiteX0" fmla="*/ 1357339 w 1357339"/>
              <a:gd name="connsiteY0" fmla="*/ 2423885 h 2548063"/>
              <a:gd name="connsiteX1" fmla="*/ 1226711 w 1357339"/>
              <a:gd name="connsiteY1" fmla="*/ 2365828 h 2548063"/>
              <a:gd name="connsiteX2" fmla="*/ 1125111 w 1357339"/>
              <a:gd name="connsiteY2" fmla="*/ 2467428 h 2548063"/>
              <a:gd name="connsiteX3" fmla="*/ 1052539 w 1357339"/>
              <a:gd name="connsiteY3" fmla="*/ 2540000 h 2548063"/>
              <a:gd name="connsiteX4" fmla="*/ 1038025 w 1357339"/>
              <a:gd name="connsiteY4" fmla="*/ 2496457 h 2548063"/>
              <a:gd name="connsiteX5" fmla="*/ 1067053 w 1357339"/>
              <a:gd name="connsiteY5" fmla="*/ 2452914 h 2548063"/>
              <a:gd name="connsiteX6" fmla="*/ 1081568 w 1357339"/>
              <a:gd name="connsiteY6" fmla="*/ 2409371 h 2548063"/>
              <a:gd name="connsiteX7" fmla="*/ 1096082 w 1357339"/>
              <a:gd name="connsiteY7" fmla="*/ 2351314 h 2548063"/>
              <a:gd name="connsiteX8" fmla="*/ 1139625 w 1357339"/>
              <a:gd name="connsiteY8" fmla="*/ 2322285 h 2548063"/>
              <a:gd name="connsiteX9" fmla="*/ 1168653 w 1357339"/>
              <a:gd name="connsiteY9" fmla="*/ 2278742 h 2548063"/>
              <a:gd name="connsiteX10" fmla="*/ 1154139 w 1357339"/>
              <a:gd name="connsiteY10" fmla="*/ 2235200 h 2548063"/>
              <a:gd name="connsiteX11" fmla="*/ 1008996 w 1357339"/>
              <a:gd name="connsiteY11" fmla="*/ 2264228 h 2548063"/>
              <a:gd name="connsiteX12" fmla="*/ 921911 w 1357339"/>
              <a:gd name="connsiteY12" fmla="*/ 2307771 h 2548063"/>
              <a:gd name="connsiteX13" fmla="*/ 878368 w 1357339"/>
              <a:gd name="connsiteY13" fmla="*/ 2336800 h 2548063"/>
              <a:gd name="connsiteX14" fmla="*/ 791282 w 1357339"/>
              <a:gd name="connsiteY14" fmla="*/ 2365828 h 2548063"/>
              <a:gd name="connsiteX15" fmla="*/ 733225 w 1357339"/>
              <a:gd name="connsiteY15" fmla="*/ 2351314 h 2548063"/>
              <a:gd name="connsiteX16" fmla="*/ 776768 w 1357339"/>
              <a:gd name="connsiteY16" fmla="*/ 2322285 h 2548063"/>
              <a:gd name="connsiteX17" fmla="*/ 820311 w 1357339"/>
              <a:gd name="connsiteY17" fmla="*/ 2235200 h 2548063"/>
              <a:gd name="connsiteX18" fmla="*/ 776768 w 1357339"/>
              <a:gd name="connsiteY18" fmla="*/ 2206171 h 2548063"/>
              <a:gd name="connsiteX19" fmla="*/ 704196 w 1357339"/>
              <a:gd name="connsiteY19" fmla="*/ 2133600 h 2548063"/>
              <a:gd name="connsiteX20" fmla="*/ 617111 w 1357339"/>
              <a:gd name="connsiteY20" fmla="*/ 2119085 h 2548063"/>
              <a:gd name="connsiteX21" fmla="*/ 602596 w 1357339"/>
              <a:gd name="connsiteY21" fmla="*/ 1988457 h 2548063"/>
              <a:gd name="connsiteX22" fmla="*/ 646139 w 1357339"/>
              <a:gd name="connsiteY22" fmla="*/ 1973942 h 2548063"/>
              <a:gd name="connsiteX23" fmla="*/ 660653 w 1357339"/>
              <a:gd name="connsiteY23" fmla="*/ 1930400 h 2548063"/>
              <a:gd name="connsiteX24" fmla="*/ 573568 w 1357339"/>
              <a:gd name="connsiteY24" fmla="*/ 1828800 h 2548063"/>
              <a:gd name="connsiteX25" fmla="*/ 530025 w 1357339"/>
              <a:gd name="connsiteY25" fmla="*/ 1799771 h 2548063"/>
              <a:gd name="connsiteX26" fmla="*/ 399396 w 1357339"/>
              <a:gd name="connsiteY26" fmla="*/ 1770742 h 2548063"/>
              <a:gd name="connsiteX27" fmla="*/ 355853 w 1357339"/>
              <a:gd name="connsiteY27" fmla="*/ 1799771 h 2548063"/>
              <a:gd name="connsiteX28" fmla="*/ 268768 w 1357339"/>
              <a:gd name="connsiteY28" fmla="*/ 1770742 h 2548063"/>
              <a:gd name="connsiteX29" fmla="*/ 254253 w 1357339"/>
              <a:gd name="connsiteY29" fmla="*/ 1654628 h 2548063"/>
              <a:gd name="connsiteX30" fmla="*/ 239739 w 1357339"/>
              <a:gd name="connsiteY30" fmla="*/ 1596571 h 2548063"/>
              <a:gd name="connsiteX31" fmla="*/ 210711 w 1357339"/>
              <a:gd name="connsiteY31" fmla="*/ 1553028 h 2548063"/>
              <a:gd name="connsiteX32" fmla="*/ 254253 w 1357339"/>
              <a:gd name="connsiteY32" fmla="*/ 1524000 h 2548063"/>
              <a:gd name="connsiteX33" fmla="*/ 326825 w 1357339"/>
              <a:gd name="connsiteY33" fmla="*/ 1582057 h 2548063"/>
              <a:gd name="connsiteX34" fmla="*/ 312311 w 1357339"/>
              <a:gd name="connsiteY34" fmla="*/ 1625600 h 2548063"/>
              <a:gd name="connsiteX35" fmla="*/ 355853 w 1357339"/>
              <a:gd name="connsiteY35" fmla="*/ 1654628 h 2548063"/>
              <a:gd name="connsiteX36" fmla="*/ 530025 w 1357339"/>
              <a:gd name="connsiteY36" fmla="*/ 1625600 h 2548063"/>
              <a:gd name="connsiteX37" fmla="*/ 486482 w 1357339"/>
              <a:gd name="connsiteY37" fmla="*/ 1596571 h 2548063"/>
              <a:gd name="connsiteX38" fmla="*/ 442939 w 1357339"/>
              <a:gd name="connsiteY38" fmla="*/ 1582057 h 2548063"/>
              <a:gd name="connsiteX39" fmla="*/ 399396 w 1357339"/>
              <a:gd name="connsiteY39" fmla="*/ 1494971 h 2548063"/>
              <a:gd name="connsiteX40" fmla="*/ 442939 w 1357339"/>
              <a:gd name="connsiteY40" fmla="*/ 1451428 h 2548063"/>
              <a:gd name="connsiteX41" fmla="*/ 486482 w 1357339"/>
              <a:gd name="connsiteY41" fmla="*/ 1422400 h 2548063"/>
              <a:gd name="connsiteX42" fmla="*/ 500996 w 1357339"/>
              <a:gd name="connsiteY42" fmla="*/ 1378857 h 2548063"/>
              <a:gd name="connsiteX43" fmla="*/ 413911 w 1357339"/>
              <a:gd name="connsiteY43" fmla="*/ 1349828 h 2548063"/>
              <a:gd name="connsiteX44" fmla="*/ 370368 w 1357339"/>
              <a:gd name="connsiteY44" fmla="*/ 1335314 h 2548063"/>
              <a:gd name="connsiteX45" fmla="*/ 384882 w 1357339"/>
              <a:gd name="connsiteY45" fmla="*/ 1219200 h 2548063"/>
              <a:gd name="connsiteX46" fmla="*/ 341339 w 1357339"/>
              <a:gd name="connsiteY46" fmla="*/ 1190171 h 2548063"/>
              <a:gd name="connsiteX47" fmla="*/ 326825 w 1357339"/>
              <a:gd name="connsiteY47" fmla="*/ 1146628 h 2548063"/>
              <a:gd name="connsiteX48" fmla="*/ 370368 w 1357339"/>
              <a:gd name="connsiteY48" fmla="*/ 1001485 h 2548063"/>
              <a:gd name="connsiteX49" fmla="*/ 283282 w 1357339"/>
              <a:gd name="connsiteY49" fmla="*/ 1016000 h 2548063"/>
              <a:gd name="connsiteX50" fmla="*/ 196196 w 1357339"/>
              <a:gd name="connsiteY50" fmla="*/ 1045028 h 2548063"/>
              <a:gd name="connsiteX51" fmla="*/ 109111 w 1357339"/>
              <a:gd name="connsiteY51" fmla="*/ 1088571 h 2548063"/>
              <a:gd name="connsiteX52" fmla="*/ 65568 w 1357339"/>
              <a:gd name="connsiteY52" fmla="*/ 1074057 h 2548063"/>
              <a:gd name="connsiteX53" fmla="*/ 51053 w 1357339"/>
              <a:gd name="connsiteY53" fmla="*/ 943428 h 2548063"/>
              <a:gd name="connsiteX54" fmla="*/ 7511 w 1357339"/>
              <a:gd name="connsiteY54" fmla="*/ 914400 h 2548063"/>
              <a:gd name="connsiteX55" fmla="*/ 51053 w 1357339"/>
              <a:gd name="connsiteY55" fmla="*/ 827314 h 2548063"/>
              <a:gd name="connsiteX56" fmla="*/ 65568 w 1357339"/>
              <a:gd name="connsiteY56" fmla="*/ 769257 h 2548063"/>
              <a:gd name="connsiteX57" fmla="*/ 152653 w 1357339"/>
              <a:gd name="connsiteY57" fmla="*/ 754742 h 2548063"/>
              <a:gd name="connsiteX58" fmla="*/ 239739 w 1357339"/>
              <a:gd name="connsiteY58" fmla="*/ 624114 h 2548063"/>
              <a:gd name="connsiteX59" fmla="*/ 268768 w 1357339"/>
              <a:gd name="connsiteY59" fmla="*/ 580571 h 2548063"/>
              <a:gd name="connsiteX60" fmla="*/ 399396 w 1357339"/>
              <a:gd name="connsiteY60" fmla="*/ 537028 h 2548063"/>
              <a:gd name="connsiteX61" fmla="*/ 442939 w 1357339"/>
              <a:gd name="connsiteY61" fmla="*/ 522514 h 2548063"/>
              <a:gd name="connsiteX62" fmla="*/ 486482 w 1357339"/>
              <a:gd name="connsiteY62" fmla="*/ 537028 h 2548063"/>
              <a:gd name="connsiteX63" fmla="*/ 515511 w 1357339"/>
              <a:gd name="connsiteY63" fmla="*/ 580571 h 2548063"/>
              <a:gd name="connsiteX64" fmla="*/ 559053 w 1357339"/>
              <a:gd name="connsiteY64" fmla="*/ 609600 h 2548063"/>
              <a:gd name="connsiteX65" fmla="*/ 660653 w 1357339"/>
              <a:gd name="connsiteY65" fmla="*/ 580571 h 2548063"/>
              <a:gd name="connsiteX66" fmla="*/ 704196 w 1357339"/>
              <a:gd name="connsiteY66" fmla="*/ 551542 h 2548063"/>
              <a:gd name="connsiteX67" fmla="*/ 791282 w 1357339"/>
              <a:gd name="connsiteY67" fmla="*/ 522514 h 2548063"/>
              <a:gd name="connsiteX68" fmla="*/ 878368 w 1357339"/>
              <a:gd name="connsiteY68" fmla="*/ 493485 h 2548063"/>
              <a:gd name="connsiteX69" fmla="*/ 921911 w 1357339"/>
              <a:gd name="connsiteY69" fmla="*/ 478971 h 2548063"/>
              <a:gd name="connsiteX70" fmla="*/ 1168653 w 1357339"/>
              <a:gd name="connsiteY70" fmla="*/ 449942 h 2548063"/>
              <a:gd name="connsiteX71" fmla="*/ 1110596 w 1357339"/>
              <a:gd name="connsiteY71" fmla="*/ 391885 h 2548063"/>
              <a:gd name="connsiteX72" fmla="*/ 1081568 w 1357339"/>
              <a:gd name="connsiteY72" fmla="*/ 348342 h 2548063"/>
              <a:gd name="connsiteX73" fmla="*/ 1125111 w 1357339"/>
              <a:gd name="connsiteY73" fmla="*/ 319314 h 2548063"/>
              <a:gd name="connsiteX74" fmla="*/ 1226711 w 1357339"/>
              <a:gd name="connsiteY74" fmla="*/ 290285 h 2548063"/>
              <a:gd name="connsiteX75" fmla="*/ 1270253 w 1357339"/>
              <a:gd name="connsiteY75" fmla="*/ 261257 h 2548063"/>
              <a:gd name="connsiteX76" fmla="*/ 1241225 w 1357339"/>
              <a:gd name="connsiteY76" fmla="*/ 217714 h 2548063"/>
              <a:gd name="connsiteX77" fmla="*/ 1154139 w 1357339"/>
              <a:gd name="connsiteY77" fmla="*/ 188685 h 2548063"/>
              <a:gd name="connsiteX78" fmla="*/ 1154139 w 1357339"/>
              <a:gd name="connsiteY78" fmla="*/ 43542 h 2548063"/>
              <a:gd name="connsiteX79" fmla="*/ 1197682 w 1357339"/>
              <a:gd name="connsiteY79" fmla="*/ 14514 h 2548063"/>
              <a:gd name="connsiteX80" fmla="*/ 1328311 w 1357339"/>
              <a:gd name="connsiteY80" fmla="*/ 14514 h 2548063"/>
              <a:gd name="connsiteX81" fmla="*/ 1342825 w 1357339"/>
              <a:gd name="connsiteY81" fmla="*/ 0 h 2548063"/>
              <a:gd name="connsiteX82" fmla="*/ 1357339 w 1357339"/>
              <a:gd name="connsiteY82" fmla="*/ 2423885 h 2548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357339" h="2548063">
                <a:moveTo>
                  <a:pt x="1357339" y="2423885"/>
                </a:moveTo>
                <a:lnTo>
                  <a:pt x="1226711" y="2365828"/>
                </a:lnTo>
                <a:cubicBezTo>
                  <a:pt x="1192844" y="2399695"/>
                  <a:pt x="1157151" y="2431828"/>
                  <a:pt x="1125111" y="2467428"/>
                </a:cubicBezTo>
                <a:cubicBezTo>
                  <a:pt x="1052539" y="2548063"/>
                  <a:pt x="1144463" y="2478717"/>
                  <a:pt x="1052539" y="2540000"/>
                </a:cubicBezTo>
                <a:cubicBezTo>
                  <a:pt x="1047701" y="2525486"/>
                  <a:pt x="1035510" y="2511548"/>
                  <a:pt x="1038025" y="2496457"/>
                </a:cubicBezTo>
                <a:cubicBezTo>
                  <a:pt x="1040893" y="2479250"/>
                  <a:pt x="1059252" y="2468516"/>
                  <a:pt x="1067053" y="2452914"/>
                </a:cubicBezTo>
                <a:cubicBezTo>
                  <a:pt x="1073895" y="2439230"/>
                  <a:pt x="1077365" y="2424082"/>
                  <a:pt x="1081568" y="2409371"/>
                </a:cubicBezTo>
                <a:cubicBezTo>
                  <a:pt x="1087048" y="2390191"/>
                  <a:pt x="1085017" y="2367912"/>
                  <a:pt x="1096082" y="2351314"/>
                </a:cubicBezTo>
                <a:cubicBezTo>
                  <a:pt x="1105758" y="2336800"/>
                  <a:pt x="1125111" y="2331961"/>
                  <a:pt x="1139625" y="2322285"/>
                </a:cubicBezTo>
                <a:cubicBezTo>
                  <a:pt x="1149301" y="2307771"/>
                  <a:pt x="1165785" y="2295949"/>
                  <a:pt x="1168653" y="2278742"/>
                </a:cubicBezTo>
                <a:cubicBezTo>
                  <a:pt x="1171168" y="2263651"/>
                  <a:pt x="1169375" y="2236585"/>
                  <a:pt x="1154139" y="2235200"/>
                </a:cubicBezTo>
                <a:cubicBezTo>
                  <a:pt x="1105003" y="2230733"/>
                  <a:pt x="1008996" y="2264228"/>
                  <a:pt x="1008996" y="2264228"/>
                </a:cubicBezTo>
                <a:cubicBezTo>
                  <a:pt x="884206" y="2347422"/>
                  <a:pt x="1042094" y="2247679"/>
                  <a:pt x="921911" y="2307771"/>
                </a:cubicBezTo>
                <a:cubicBezTo>
                  <a:pt x="906309" y="2315572"/>
                  <a:pt x="894309" y="2329715"/>
                  <a:pt x="878368" y="2336800"/>
                </a:cubicBezTo>
                <a:cubicBezTo>
                  <a:pt x="850406" y="2349227"/>
                  <a:pt x="791282" y="2365828"/>
                  <a:pt x="791282" y="2365828"/>
                </a:cubicBezTo>
                <a:cubicBezTo>
                  <a:pt x="771930" y="2360990"/>
                  <a:pt x="739533" y="2370238"/>
                  <a:pt x="733225" y="2351314"/>
                </a:cubicBezTo>
                <a:cubicBezTo>
                  <a:pt x="727709" y="2334765"/>
                  <a:pt x="764433" y="2334620"/>
                  <a:pt x="776768" y="2322285"/>
                </a:cubicBezTo>
                <a:cubicBezTo>
                  <a:pt x="804902" y="2294150"/>
                  <a:pt x="808506" y="2270612"/>
                  <a:pt x="820311" y="2235200"/>
                </a:cubicBezTo>
                <a:cubicBezTo>
                  <a:pt x="805797" y="2225524"/>
                  <a:pt x="789103" y="2218506"/>
                  <a:pt x="776768" y="2206171"/>
                </a:cubicBezTo>
                <a:cubicBezTo>
                  <a:pt x="738062" y="2167465"/>
                  <a:pt x="762254" y="2152953"/>
                  <a:pt x="704196" y="2133600"/>
                </a:cubicBezTo>
                <a:cubicBezTo>
                  <a:pt x="676277" y="2124294"/>
                  <a:pt x="646139" y="2123923"/>
                  <a:pt x="617111" y="2119085"/>
                </a:cubicBezTo>
                <a:cubicBezTo>
                  <a:pt x="607435" y="2090056"/>
                  <a:pt x="566311" y="2024743"/>
                  <a:pt x="602596" y="1988457"/>
                </a:cubicBezTo>
                <a:cubicBezTo>
                  <a:pt x="613414" y="1977639"/>
                  <a:pt x="631625" y="1978780"/>
                  <a:pt x="646139" y="1973942"/>
                </a:cubicBezTo>
                <a:cubicBezTo>
                  <a:pt x="650977" y="1959428"/>
                  <a:pt x="662342" y="1945606"/>
                  <a:pt x="660653" y="1930400"/>
                </a:cubicBezTo>
                <a:cubicBezTo>
                  <a:pt x="649547" y="1830447"/>
                  <a:pt x="645514" y="1846786"/>
                  <a:pt x="573568" y="1828800"/>
                </a:cubicBezTo>
                <a:cubicBezTo>
                  <a:pt x="559054" y="1819124"/>
                  <a:pt x="545627" y="1807572"/>
                  <a:pt x="530025" y="1799771"/>
                </a:cubicBezTo>
                <a:cubicBezTo>
                  <a:pt x="494296" y="1781907"/>
                  <a:pt x="432838" y="1776316"/>
                  <a:pt x="399396" y="1770742"/>
                </a:cubicBezTo>
                <a:cubicBezTo>
                  <a:pt x="384882" y="1780418"/>
                  <a:pt x="373297" y="1799771"/>
                  <a:pt x="355853" y="1799771"/>
                </a:cubicBezTo>
                <a:cubicBezTo>
                  <a:pt x="325254" y="1799771"/>
                  <a:pt x="268768" y="1770742"/>
                  <a:pt x="268768" y="1770742"/>
                </a:cubicBezTo>
                <a:cubicBezTo>
                  <a:pt x="201035" y="1669143"/>
                  <a:pt x="181683" y="1703010"/>
                  <a:pt x="254253" y="1654628"/>
                </a:cubicBezTo>
                <a:cubicBezTo>
                  <a:pt x="249415" y="1635276"/>
                  <a:pt x="247597" y="1614906"/>
                  <a:pt x="239739" y="1596571"/>
                </a:cubicBezTo>
                <a:cubicBezTo>
                  <a:pt x="232868" y="1580537"/>
                  <a:pt x="207290" y="1570133"/>
                  <a:pt x="210711" y="1553028"/>
                </a:cubicBezTo>
                <a:cubicBezTo>
                  <a:pt x="214132" y="1535923"/>
                  <a:pt x="239739" y="1533676"/>
                  <a:pt x="254253" y="1524000"/>
                </a:cubicBezTo>
                <a:cubicBezTo>
                  <a:pt x="288216" y="1535321"/>
                  <a:pt x="319101" y="1535714"/>
                  <a:pt x="326825" y="1582057"/>
                </a:cubicBezTo>
                <a:cubicBezTo>
                  <a:pt x="329340" y="1597148"/>
                  <a:pt x="317149" y="1611086"/>
                  <a:pt x="312311" y="1625600"/>
                </a:cubicBezTo>
                <a:cubicBezTo>
                  <a:pt x="326825" y="1635276"/>
                  <a:pt x="338470" y="1653179"/>
                  <a:pt x="355853" y="1654628"/>
                </a:cubicBezTo>
                <a:cubicBezTo>
                  <a:pt x="433631" y="1661109"/>
                  <a:pt x="468685" y="1646046"/>
                  <a:pt x="530025" y="1625600"/>
                </a:cubicBezTo>
                <a:cubicBezTo>
                  <a:pt x="515511" y="1615924"/>
                  <a:pt x="502084" y="1604372"/>
                  <a:pt x="486482" y="1596571"/>
                </a:cubicBezTo>
                <a:cubicBezTo>
                  <a:pt x="472798" y="1589729"/>
                  <a:pt x="454886" y="1591614"/>
                  <a:pt x="442939" y="1582057"/>
                </a:cubicBezTo>
                <a:cubicBezTo>
                  <a:pt x="417362" y="1561596"/>
                  <a:pt x="408957" y="1523654"/>
                  <a:pt x="399396" y="1494971"/>
                </a:cubicBezTo>
                <a:cubicBezTo>
                  <a:pt x="413910" y="1480457"/>
                  <a:pt x="427170" y="1464569"/>
                  <a:pt x="442939" y="1451428"/>
                </a:cubicBezTo>
                <a:cubicBezTo>
                  <a:pt x="456340" y="1440261"/>
                  <a:pt x="475585" y="1436021"/>
                  <a:pt x="486482" y="1422400"/>
                </a:cubicBezTo>
                <a:cubicBezTo>
                  <a:pt x="496039" y="1410453"/>
                  <a:pt x="496158" y="1393371"/>
                  <a:pt x="500996" y="1378857"/>
                </a:cubicBezTo>
                <a:lnTo>
                  <a:pt x="413911" y="1349828"/>
                </a:lnTo>
                <a:lnTo>
                  <a:pt x="370368" y="1335314"/>
                </a:lnTo>
                <a:cubicBezTo>
                  <a:pt x="375206" y="1296609"/>
                  <a:pt x="392532" y="1257448"/>
                  <a:pt x="384882" y="1219200"/>
                </a:cubicBezTo>
                <a:cubicBezTo>
                  <a:pt x="381461" y="1202095"/>
                  <a:pt x="352236" y="1203793"/>
                  <a:pt x="341339" y="1190171"/>
                </a:cubicBezTo>
                <a:cubicBezTo>
                  <a:pt x="331782" y="1178224"/>
                  <a:pt x="331663" y="1161142"/>
                  <a:pt x="326825" y="1146628"/>
                </a:cubicBezTo>
                <a:cubicBezTo>
                  <a:pt x="395947" y="1042944"/>
                  <a:pt x="393343" y="1093388"/>
                  <a:pt x="370368" y="1001485"/>
                </a:cubicBezTo>
                <a:cubicBezTo>
                  <a:pt x="341339" y="1006323"/>
                  <a:pt x="311832" y="1008862"/>
                  <a:pt x="283282" y="1016000"/>
                </a:cubicBezTo>
                <a:cubicBezTo>
                  <a:pt x="253597" y="1023421"/>
                  <a:pt x="196196" y="1045028"/>
                  <a:pt x="196196" y="1045028"/>
                </a:cubicBezTo>
                <a:cubicBezTo>
                  <a:pt x="174181" y="1059705"/>
                  <a:pt x="139157" y="1088571"/>
                  <a:pt x="109111" y="1088571"/>
                </a:cubicBezTo>
                <a:cubicBezTo>
                  <a:pt x="93812" y="1088571"/>
                  <a:pt x="80082" y="1078895"/>
                  <a:pt x="65568" y="1074057"/>
                </a:cubicBezTo>
                <a:cubicBezTo>
                  <a:pt x="60730" y="1030514"/>
                  <a:pt x="66025" y="984601"/>
                  <a:pt x="51053" y="943428"/>
                </a:cubicBezTo>
                <a:cubicBezTo>
                  <a:pt x="45092" y="927035"/>
                  <a:pt x="13989" y="930596"/>
                  <a:pt x="7511" y="914400"/>
                </a:cubicBezTo>
                <a:cubicBezTo>
                  <a:pt x="0" y="895621"/>
                  <a:pt x="44941" y="836483"/>
                  <a:pt x="51053" y="827314"/>
                </a:cubicBezTo>
                <a:cubicBezTo>
                  <a:pt x="55891" y="807962"/>
                  <a:pt x="49336" y="780852"/>
                  <a:pt x="65568" y="769257"/>
                </a:cubicBezTo>
                <a:cubicBezTo>
                  <a:pt x="89515" y="752152"/>
                  <a:pt x="128544" y="771618"/>
                  <a:pt x="152653" y="754742"/>
                </a:cubicBezTo>
                <a:cubicBezTo>
                  <a:pt x="152660" y="754737"/>
                  <a:pt x="225223" y="645889"/>
                  <a:pt x="239739" y="624114"/>
                </a:cubicBezTo>
                <a:cubicBezTo>
                  <a:pt x="249415" y="609600"/>
                  <a:pt x="252219" y="586087"/>
                  <a:pt x="268768" y="580571"/>
                </a:cubicBezTo>
                <a:lnTo>
                  <a:pt x="399396" y="537028"/>
                </a:lnTo>
                <a:lnTo>
                  <a:pt x="442939" y="522514"/>
                </a:lnTo>
                <a:cubicBezTo>
                  <a:pt x="457453" y="527352"/>
                  <a:pt x="474535" y="527471"/>
                  <a:pt x="486482" y="537028"/>
                </a:cubicBezTo>
                <a:cubicBezTo>
                  <a:pt x="500104" y="547925"/>
                  <a:pt x="503176" y="568236"/>
                  <a:pt x="515511" y="580571"/>
                </a:cubicBezTo>
                <a:cubicBezTo>
                  <a:pt x="527846" y="592906"/>
                  <a:pt x="544539" y="599924"/>
                  <a:pt x="559053" y="609600"/>
                </a:cubicBezTo>
                <a:cubicBezTo>
                  <a:pt x="577651" y="604950"/>
                  <a:pt x="639833" y="590981"/>
                  <a:pt x="660653" y="580571"/>
                </a:cubicBezTo>
                <a:cubicBezTo>
                  <a:pt x="676255" y="572770"/>
                  <a:pt x="688255" y="558627"/>
                  <a:pt x="704196" y="551542"/>
                </a:cubicBezTo>
                <a:cubicBezTo>
                  <a:pt x="732158" y="539115"/>
                  <a:pt x="762253" y="532190"/>
                  <a:pt x="791282" y="522514"/>
                </a:cubicBezTo>
                <a:lnTo>
                  <a:pt x="878368" y="493485"/>
                </a:lnTo>
                <a:cubicBezTo>
                  <a:pt x="892882" y="488647"/>
                  <a:pt x="907068" y="482682"/>
                  <a:pt x="921911" y="478971"/>
                </a:cubicBezTo>
                <a:cubicBezTo>
                  <a:pt x="1041165" y="449158"/>
                  <a:pt x="960079" y="465987"/>
                  <a:pt x="1168653" y="449942"/>
                </a:cubicBezTo>
                <a:cubicBezTo>
                  <a:pt x="1136986" y="354941"/>
                  <a:pt x="1180968" y="448184"/>
                  <a:pt x="1110596" y="391885"/>
                </a:cubicBezTo>
                <a:cubicBezTo>
                  <a:pt x="1096975" y="380988"/>
                  <a:pt x="1091244" y="362856"/>
                  <a:pt x="1081568" y="348342"/>
                </a:cubicBezTo>
                <a:cubicBezTo>
                  <a:pt x="1096082" y="338666"/>
                  <a:pt x="1109077" y="326185"/>
                  <a:pt x="1125111" y="319314"/>
                </a:cubicBezTo>
                <a:cubicBezTo>
                  <a:pt x="1190227" y="291408"/>
                  <a:pt x="1170214" y="318534"/>
                  <a:pt x="1226711" y="290285"/>
                </a:cubicBezTo>
                <a:cubicBezTo>
                  <a:pt x="1242313" y="282484"/>
                  <a:pt x="1255739" y="270933"/>
                  <a:pt x="1270253" y="261257"/>
                </a:cubicBezTo>
                <a:cubicBezTo>
                  <a:pt x="1260577" y="246743"/>
                  <a:pt x="1256017" y="226959"/>
                  <a:pt x="1241225" y="217714"/>
                </a:cubicBezTo>
                <a:cubicBezTo>
                  <a:pt x="1215277" y="201496"/>
                  <a:pt x="1154139" y="188685"/>
                  <a:pt x="1154139" y="188685"/>
                </a:cubicBezTo>
                <a:cubicBezTo>
                  <a:pt x="1135555" y="132932"/>
                  <a:pt x="1122372" y="115018"/>
                  <a:pt x="1154139" y="43542"/>
                </a:cubicBezTo>
                <a:cubicBezTo>
                  <a:pt x="1161224" y="27602"/>
                  <a:pt x="1183168" y="24190"/>
                  <a:pt x="1197682" y="14514"/>
                </a:cubicBezTo>
                <a:cubicBezTo>
                  <a:pt x="1265494" y="25816"/>
                  <a:pt x="1274715" y="41312"/>
                  <a:pt x="1328311" y="14514"/>
                </a:cubicBezTo>
                <a:cubicBezTo>
                  <a:pt x="1334431" y="11454"/>
                  <a:pt x="1337987" y="4838"/>
                  <a:pt x="1342825" y="0"/>
                </a:cubicBezTo>
                <a:lnTo>
                  <a:pt x="1357339" y="2423885"/>
                </a:lnTo>
                <a:close/>
              </a:path>
            </a:pathLst>
          </a:cu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6242888" y="5838460"/>
            <a:ext cx="208864" cy="397721"/>
          </a:xfrm>
          <a:custGeom>
            <a:avLst/>
            <a:gdLst>
              <a:gd name="connsiteX0" fmla="*/ 70826 w 208864"/>
              <a:gd name="connsiteY0" fmla="*/ 373654 h 397721"/>
              <a:gd name="connsiteX1" fmla="*/ 70826 w 208864"/>
              <a:gd name="connsiteY1" fmla="*/ 373654 h 397721"/>
              <a:gd name="connsiteX2" fmla="*/ 27283 w 208864"/>
              <a:gd name="connsiteY2" fmla="*/ 199483 h 397721"/>
              <a:gd name="connsiteX3" fmla="*/ 41798 w 208864"/>
              <a:gd name="connsiteY3" fmla="*/ 155940 h 397721"/>
              <a:gd name="connsiteX4" fmla="*/ 128883 w 208864"/>
              <a:gd name="connsiteY4" fmla="*/ 97883 h 397721"/>
              <a:gd name="connsiteX5" fmla="*/ 201455 w 208864"/>
              <a:gd name="connsiteY5" fmla="*/ 68854 h 397721"/>
              <a:gd name="connsiteX6" fmla="*/ 186941 w 208864"/>
              <a:gd name="connsiteY6" fmla="*/ 126911 h 397721"/>
              <a:gd name="connsiteX7" fmla="*/ 157912 w 208864"/>
              <a:gd name="connsiteY7" fmla="*/ 213997 h 397721"/>
              <a:gd name="connsiteX8" fmla="*/ 143398 w 208864"/>
              <a:gd name="connsiteY8" fmla="*/ 286569 h 397721"/>
              <a:gd name="connsiteX9" fmla="*/ 99855 w 208864"/>
              <a:gd name="connsiteY9" fmla="*/ 330111 h 397721"/>
              <a:gd name="connsiteX10" fmla="*/ 85341 w 208864"/>
              <a:gd name="connsiteY10" fmla="*/ 373654 h 397721"/>
              <a:gd name="connsiteX11" fmla="*/ 70826 w 208864"/>
              <a:gd name="connsiteY11" fmla="*/ 373654 h 397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864" h="397721">
                <a:moveTo>
                  <a:pt x="70826" y="373654"/>
                </a:moveTo>
                <a:lnTo>
                  <a:pt x="70826" y="373654"/>
                </a:lnTo>
                <a:cubicBezTo>
                  <a:pt x="8781" y="249565"/>
                  <a:pt x="0" y="294973"/>
                  <a:pt x="27283" y="199483"/>
                </a:cubicBezTo>
                <a:cubicBezTo>
                  <a:pt x="31486" y="184772"/>
                  <a:pt x="30980" y="166758"/>
                  <a:pt x="41798" y="155940"/>
                </a:cubicBezTo>
                <a:cubicBezTo>
                  <a:pt x="66467" y="131271"/>
                  <a:pt x="128883" y="97883"/>
                  <a:pt x="128883" y="97883"/>
                </a:cubicBezTo>
                <a:cubicBezTo>
                  <a:pt x="129286" y="97278"/>
                  <a:pt x="173913" y="0"/>
                  <a:pt x="201455" y="68854"/>
                </a:cubicBezTo>
                <a:cubicBezTo>
                  <a:pt x="208864" y="87375"/>
                  <a:pt x="192673" y="107804"/>
                  <a:pt x="186941" y="126911"/>
                </a:cubicBezTo>
                <a:cubicBezTo>
                  <a:pt x="178148" y="156219"/>
                  <a:pt x="163913" y="183992"/>
                  <a:pt x="157912" y="213997"/>
                </a:cubicBezTo>
                <a:cubicBezTo>
                  <a:pt x="153074" y="238188"/>
                  <a:pt x="154431" y="264504"/>
                  <a:pt x="143398" y="286569"/>
                </a:cubicBezTo>
                <a:cubicBezTo>
                  <a:pt x="134218" y="304928"/>
                  <a:pt x="114369" y="315597"/>
                  <a:pt x="99855" y="330111"/>
                </a:cubicBezTo>
                <a:cubicBezTo>
                  <a:pt x="95017" y="344625"/>
                  <a:pt x="99025" y="366812"/>
                  <a:pt x="85341" y="373654"/>
                </a:cubicBezTo>
                <a:cubicBezTo>
                  <a:pt x="37208" y="397721"/>
                  <a:pt x="73245" y="373654"/>
                  <a:pt x="70826" y="373654"/>
                </a:cubicBezTo>
                <a:close/>
              </a:path>
            </a:pathLst>
          </a:cu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5301411" y="4862286"/>
            <a:ext cx="168375" cy="172470"/>
          </a:xfrm>
          <a:custGeom>
            <a:avLst/>
            <a:gdLst>
              <a:gd name="connsiteX0" fmla="*/ 126932 w 168375"/>
              <a:gd name="connsiteY0" fmla="*/ 159657 h 172470"/>
              <a:gd name="connsiteX1" fmla="*/ 126932 w 168375"/>
              <a:gd name="connsiteY1" fmla="*/ 159657 h 172470"/>
              <a:gd name="connsiteX2" fmla="*/ 25332 w 168375"/>
              <a:gd name="connsiteY2" fmla="*/ 72571 h 172470"/>
              <a:gd name="connsiteX3" fmla="*/ 10818 w 168375"/>
              <a:gd name="connsiteY3" fmla="*/ 29028 h 172470"/>
              <a:gd name="connsiteX4" fmla="*/ 97903 w 168375"/>
              <a:gd name="connsiteY4" fmla="*/ 0 h 172470"/>
              <a:gd name="connsiteX5" fmla="*/ 141446 w 168375"/>
              <a:gd name="connsiteY5" fmla="*/ 29028 h 172470"/>
              <a:gd name="connsiteX6" fmla="*/ 141446 w 168375"/>
              <a:gd name="connsiteY6" fmla="*/ 159657 h 172470"/>
              <a:gd name="connsiteX7" fmla="*/ 126932 w 168375"/>
              <a:gd name="connsiteY7" fmla="*/ 159657 h 17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375" h="172470">
                <a:moveTo>
                  <a:pt x="126932" y="159657"/>
                </a:moveTo>
                <a:lnTo>
                  <a:pt x="126932" y="159657"/>
                </a:lnTo>
                <a:cubicBezTo>
                  <a:pt x="93065" y="130628"/>
                  <a:pt x="54966" y="105909"/>
                  <a:pt x="25332" y="72571"/>
                </a:cubicBezTo>
                <a:cubicBezTo>
                  <a:pt x="15168" y="61136"/>
                  <a:pt x="0" y="39846"/>
                  <a:pt x="10818" y="29028"/>
                </a:cubicBezTo>
                <a:cubicBezTo>
                  <a:pt x="32454" y="7392"/>
                  <a:pt x="97903" y="0"/>
                  <a:pt x="97903" y="0"/>
                </a:cubicBezTo>
                <a:cubicBezTo>
                  <a:pt x="112417" y="9676"/>
                  <a:pt x="130549" y="15407"/>
                  <a:pt x="141446" y="29028"/>
                </a:cubicBezTo>
                <a:cubicBezTo>
                  <a:pt x="168375" y="62689"/>
                  <a:pt x="152495" y="130192"/>
                  <a:pt x="141446" y="159657"/>
                </a:cubicBezTo>
                <a:cubicBezTo>
                  <a:pt x="136641" y="172470"/>
                  <a:pt x="129351" y="159657"/>
                  <a:pt x="126932" y="159657"/>
                </a:cubicBezTo>
                <a:close/>
              </a:path>
            </a:pathLst>
          </a:cu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>
            <a:off x="5256940" y="4421175"/>
            <a:ext cx="340739" cy="223396"/>
          </a:xfrm>
          <a:custGeom>
            <a:avLst/>
            <a:gdLst>
              <a:gd name="connsiteX0" fmla="*/ 316546 w 340739"/>
              <a:gd name="connsiteY0" fmla="*/ 179854 h 223396"/>
              <a:gd name="connsiteX1" fmla="*/ 316546 w 340739"/>
              <a:gd name="connsiteY1" fmla="*/ 179854 h 223396"/>
              <a:gd name="connsiteX2" fmla="*/ 200431 w 340739"/>
              <a:gd name="connsiteY2" fmla="*/ 223396 h 223396"/>
              <a:gd name="connsiteX3" fmla="*/ 171403 w 340739"/>
              <a:gd name="connsiteY3" fmla="*/ 179854 h 223396"/>
              <a:gd name="connsiteX4" fmla="*/ 214946 w 340739"/>
              <a:gd name="connsiteY4" fmla="*/ 92768 h 223396"/>
              <a:gd name="connsiteX5" fmla="*/ 171403 w 340739"/>
              <a:gd name="connsiteY5" fmla="*/ 78254 h 223396"/>
              <a:gd name="connsiteX6" fmla="*/ 98831 w 340739"/>
              <a:gd name="connsiteY6" fmla="*/ 150825 h 223396"/>
              <a:gd name="connsiteX7" fmla="*/ 26260 w 340739"/>
              <a:gd name="connsiteY7" fmla="*/ 136311 h 223396"/>
              <a:gd name="connsiteX8" fmla="*/ 98831 w 340739"/>
              <a:gd name="connsiteY8" fmla="*/ 78254 h 223396"/>
              <a:gd name="connsiteX9" fmla="*/ 142374 w 340739"/>
              <a:gd name="connsiteY9" fmla="*/ 49225 h 223396"/>
              <a:gd name="connsiteX10" fmla="*/ 171403 w 340739"/>
              <a:gd name="connsiteY10" fmla="*/ 5682 h 223396"/>
              <a:gd name="connsiteX11" fmla="*/ 214946 w 340739"/>
              <a:gd name="connsiteY11" fmla="*/ 20196 h 223396"/>
              <a:gd name="connsiteX12" fmla="*/ 243974 w 340739"/>
              <a:gd name="connsiteY12" fmla="*/ 63739 h 223396"/>
              <a:gd name="connsiteX13" fmla="*/ 316546 w 340739"/>
              <a:gd name="connsiteY13" fmla="*/ 136311 h 223396"/>
              <a:gd name="connsiteX14" fmla="*/ 316546 w 340739"/>
              <a:gd name="connsiteY14" fmla="*/ 179854 h 223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0739" h="223396">
                <a:moveTo>
                  <a:pt x="316546" y="179854"/>
                </a:moveTo>
                <a:lnTo>
                  <a:pt x="316546" y="179854"/>
                </a:lnTo>
                <a:cubicBezTo>
                  <a:pt x="277841" y="194368"/>
                  <a:pt x="241768" y="223396"/>
                  <a:pt x="200431" y="223396"/>
                </a:cubicBezTo>
                <a:cubicBezTo>
                  <a:pt x="182987" y="223396"/>
                  <a:pt x="174271" y="197060"/>
                  <a:pt x="171403" y="179854"/>
                </a:cubicBezTo>
                <a:cubicBezTo>
                  <a:pt x="167397" y="155816"/>
                  <a:pt x="204836" y="107932"/>
                  <a:pt x="214946" y="92768"/>
                </a:cubicBezTo>
                <a:cubicBezTo>
                  <a:pt x="200432" y="87930"/>
                  <a:pt x="186494" y="75739"/>
                  <a:pt x="171403" y="78254"/>
                </a:cubicBezTo>
                <a:cubicBezTo>
                  <a:pt x="135117" y="84302"/>
                  <a:pt x="115765" y="125425"/>
                  <a:pt x="98831" y="150825"/>
                </a:cubicBezTo>
                <a:cubicBezTo>
                  <a:pt x="74641" y="145987"/>
                  <a:pt x="41061" y="156047"/>
                  <a:pt x="26260" y="136311"/>
                </a:cubicBezTo>
                <a:cubicBezTo>
                  <a:pt x="0" y="101297"/>
                  <a:pt x="94673" y="79640"/>
                  <a:pt x="98831" y="78254"/>
                </a:cubicBezTo>
                <a:cubicBezTo>
                  <a:pt x="113345" y="68578"/>
                  <a:pt x="130039" y="61560"/>
                  <a:pt x="142374" y="49225"/>
                </a:cubicBezTo>
                <a:cubicBezTo>
                  <a:pt x="154709" y="36890"/>
                  <a:pt x="155207" y="12161"/>
                  <a:pt x="171403" y="5682"/>
                </a:cubicBezTo>
                <a:cubicBezTo>
                  <a:pt x="185608" y="0"/>
                  <a:pt x="200432" y="15358"/>
                  <a:pt x="214946" y="20196"/>
                </a:cubicBezTo>
                <a:cubicBezTo>
                  <a:pt x="224622" y="34710"/>
                  <a:pt x="231639" y="51404"/>
                  <a:pt x="243974" y="63739"/>
                </a:cubicBezTo>
                <a:cubicBezTo>
                  <a:pt x="340739" y="160506"/>
                  <a:pt x="239133" y="20192"/>
                  <a:pt x="316546" y="136311"/>
                </a:cubicBezTo>
                <a:cubicBezTo>
                  <a:pt x="284833" y="183879"/>
                  <a:pt x="316546" y="172597"/>
                  <a:pt x="316546" y="179854"/>
                </a:cubicBezTo>
                <a:close/>
              </a:path>
            </a:pathLst>
          </a:cu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orme libre 18"/>
          <p:cNvSpPr/>
          <p:nvPr/>
        </p:nvSpPr>
        <p:spPr>
          <a:xfrm>
            <a:off x="2888343" y="1828800"/>
            <a:ext cx="3222171" cy="4296229"/>
          </a:xfrm>
          <a:custGeom>
            <a:avLst/>
            <a:gdLst>
              <a:gd name="connsiteX0" fmla="*/ 0 w 3222171"/>
              <a:gd name="connsiteY0" fmla="*/ 2656114 h 4296229"/>
              <a:gd name="connsiteX1" fmla="*/ 0 w 3222171"/>
              <a:gd name="connsiteY1" fmla="*/ 2656114 h 4296229"/>
              <a:gd name="connsiteX2" fmla="*/ 29028 w 3222171"/>
              <a:gd name="connsiteY2" fmla="*/ 2525486 h 4296229"/>
              <a:gd name="connsiteX3" fmla="*/ 116114 w 3222171"/>
              <a:gd name="connsiteY3" fmla="*/ 2496457 h 4296229"/>
              <a:gd name="connsiteX4" fmla="*/ 101600 w 3222171"/>
              <a:gd name="connsiteY4" fmla="*/ 2380343 h 4296229"/>
              <a:gd name="connsiteX5" fmla="*/ 203200 w 3222171"/>
              <a:gd name="connsiteY5" fmla="*/ 2365829 h 4296229"/>
              <a:gd name="connsiteX6" fmla="*/ 217714 w 3222171"/>
              <a:gd name="connsiteY6" fmla="*/ 2322286 h 4296229"/>
              <a:gd name="connsiteX7" fmla="*/ 261257 w 3222171"/>
              <a:gd name="connsiteY7" fmla="*/ 2206171 h 4296229"/>
              <a:gd name="connsiteX8" fmla="*/ 304800 w 3222171"/>
              <a:gd name="connsiteY8" fmla="*/ 2191657 h 4296229"/>
              <a:gd name="connsiteX9" fmla="*/ 319314 w 3222171"/>
              <a:gd name="connsiteY9" fmla="*/ 2148114 h 4296229"/>
              <a:gd name="connsiteX10" fmla="*/ 319314 w 3222171"/>
              <a:gd name="connsiteY10" fmla="*/ 1988457 h 4296229"/>
              <a:gd name="connsiteX11" fmla="*/ 246743 w 3222171"/>
              <a:gd name="connsiteY11" fmla="*/ 1930400 h 4296229"/>
              <a:gd name="connsiteX12" fmla="*/ 217714 w 3222171"/>
              <a:gd name="connsiteY12" fmla="*/ 1886857 h 4296229"/>
              <a:gd name="connsiteX13" fmla="*/ 203200 w 3222171"/>
              <a:gd name="connsiteY13" fmla="*/ 1843314 h 4296229"/>
              <a:gd name="connsiteX14" fmla="*/ 159657 w 3222171"/>
              <a:gd name="connsiteY14" fmla="*/ 1828800 h 4296229"/>
              <a:gd name="connsiteX15" fmla="*/ 130628 w 3222171"/>
              <a:gd name="connsiteY15" fmla="*/ 1741714 h 4296229"/>
              <a:gd name="connsiteX16" fmla="*/ 87086 w 3222171"/>
              <a:gd name="connsiteY16" fmla="*/ 1582057 h 4296229"/>
              <a:gd name="connsiteX17" fmla="*/ 116114 w 3222171"/>
              <a:gd name="connsiteY17" fmla="*/ 1465943 h 4296229"/>
              <a:gd name="connsiteX18" fmla="*/ 159657 w 3222171"/>
              <a:gd name="connsiteY18" fmla="*/ 1436914 h 4296229"/>
              <a:gd name="connsiteX19" fmla="*/ 203200 w 3222171"/>
              <a:gd name="connsiteY19" fmla="*/ 1451429 h 4296229"/>
              <a:gd name="connsiteX20" fmla="*/ 232228 w 3222171"/>
              <a:gd name="connsiteY20" fmla="*/ 1364343 h 4296229"/>
              <a:gd name="connsiteX21" fmla="*/ 304800 w 3222171"/>
              <a:gd name="connsiteY21" fmla="*/ 1291771 h 4296229"/>
              <a:gd name="connsiteX22" fmla="*/ 348343 w 3222171"/>
              <a:gd name="connsiteY22" fmla="*/ 1306286 h 4296229"/>
              <a:gd name="connsiteX23" fmla="*/ 435428 w 3222171"/>
              <a:gd name="connsiteY23" fmla="*/ 1248229 h 4296229"/>
              <a:gd name="connsiteX24" fmla="*/ 478971 w 3222171"/>
              <a:gd name="connsiteY24" fmla="*/ 1219200 h 4296229"/>
              <a:gd name="connsiteX25" fmla="*/ 537028 w 3222171"/>
              <a:gd name="connsiteY25" fmla="*/ 1233714 h 4296229"/>
              <a:gd name="connsiteX26" fmla="*/ 580571 w 3222171"/>
              <a:gd name="connsiteY26" fmla="*/ 1204686 h 4296229"/>
              <a:gd name="connsiteX27" fmla="*/ 740228 w 3222171"/>
              <a:gd name="connsiteY27" fmla="*/ 1161143 h 4296229"/>
              <a:gd name="connsiteX28" fmla="*/ 783771 w 3222171"/>
              <a:gd name="connsiteY28" fmla="*/ 1146629 h 4296229"/>
              <a:gd name="connsiteX29" fmla="*/ 870857 w 3222171"/>
              <a:gd name="connsiteY29" fmla="*/ 1146629 h 4296229"/>
              <a:gd name="connsiteX30" fmla="*/ 899886 w 3222171"/>
              <a:gd name="connsiteY30" fmla="*/ 1059543 h 4296229"/>
              <a:gd name="connsiteX31" fmla="*/ 856343 w 3222171"/>
              <a:gd name="connsiteY31" fmla="*/ 899886 h 4296229"/>
              <a:gd name="connsiteX32" fmla="*/ 943428 w 3222171"/>
              <a:gd name="connsiteY32" fmla="*/ 841829 h 4296229"/>
              <a:gd name="connsiteX33" fmla="*/ 972457 w 3222171"/>
              <a:gd name="connsiteY33" fmla="*/ 798286 h 4296229"/>
              <a:gd name="connsiteX34" fmla="*/ 986971 w 3222171"/>
              <a:gd name="connsiteY34" fmla="*/ 754743 h 4296229"/>
              <a:gd name="connsiteX35" fmla="*/ 1030514 w 3222171"/>
              <a:gd name="connsiteY35" fmla="*/ 725714 h 4296229"/>
              <a:gd name="connsiteX36" fmla="*/ 1001486 w 3222171"/>
              <a:gd name="connsiteY36" fmla="*/ 653143 h 4296229"/>
              <a:gd name="connsiteX37" fmla="*/ 986971 w 3222171"/>
              <a:gd name="connsiteY37" fmla="*/ 609600 h 4296229"/>
              <a:gd name="connsiteX38" fmla="*/ 899886 w 3222171"/>
              <a:gd name="connsiteY38" fmla="*/ 566057 h 4296229"/>
              <a:gd name="connsiteX39" fmla="*/ 827314 w 3222171"/>
              <a:gd name="connsiteY39" fmla="*/ 435429 h 4296229"/>
              <a:gd name="connsiteX40" fmla="*/ 783771 w 3222171"/>
              <a:gd name="connsiteY40" fmla="*/ 348343 h 4296229"/>
              <a:gd name="connsiteX41" fmla="*/ 798286 w 3222171"/>
              <a:gd name="connsiteY41" fmla="*/ 304800 h 4296229"/>
              <a:gd name="connsiteX42" fmla="*/ 841828 w 3222171"/>
              <a:gd name="connsiteY42" fmla="*/ 290286 h 4296229"/>
              <a:gd name="connsiteX43" fmla="*/ 914400 w 3222171"/>
              <a:gd name="connsiteY43" fmla="*/ 174171 h 4296229"/>
              <a:gd name="connsiteX44" fmla="*/ 972457 w 3222171"/>
              <a:gd name="connsiteY44" fmla="*/ 188686 h 4296229"/>
              <a:gd name="connsiteX45" fmla="*/ 986971 w 3222171"/>
              <a:gd name="connsiteY45" fmla="*/ 232229 h 4296229"/>
              <a:gd name="connsiteX46" fmla="*/ 1001486 w 3222171"/>
              <a:gd name="connsiteY46" fmla="*/ 362857 h 4296229"/>
              <a:gd name="connsiteX47" fmla="*/ 1117600 w 3222171"/>
              <a:gd name="connsiteY47" fmla="*/ 348343 h 4296229"/>
              <a:gd name="connsiteX48" fmla="*/ 1233714 w 3222171"/>
              <a:gd name="connsiteY48" fmla="*/ 333829 h 4296229"/>
              <a:gd name="connsiteX49" fmla="*/ 1277257 w 3222171"/>
              <a:gd name="connsiteY49" fmla="*/ 319314 h 4296229"/>
              <a:gd name="connsiteX50" fmla="*/ 1407886 w 3222171"/>
              <a:gd name="connsiteY50" fmla="*/ 348343 h 4296229"/>
              <a:gd name="connsiteX51" fmla="*/ 1567543 w 3222171"/>
              <a:gd name="connsiteY51" fmla="*/ 333829 h 4296229"/>
              <a:gd name="connsiteX52" fmla="*/ 1654628 w 3222171"/>
              <a:gd name="connsiteY52" fmla="*/ 304800 h 4296229"/>
              <a:gd name="connsiteX53" fmla="*/ 1901371 w 3222171"/>
              <a:gd name="connsiteY53" fmla="*/ 333829 h 4296229"/>
              <a:gd name="connsiteX54" fmla="*/ 2075543 w 3222171"/>
              <a:gd name="connsiteY54" fmla="*/ 319314 h 4296229"/>
              <a:gd name="connsiteX55" fmla="*/ 2162628 w 3222171"/>
              <a:gd name="connsiteY55" fmla="*/ 246743 h 4296229"/>
              <a:gd name="connsiteX56" fmla="*/ 2191657 w 3222171"/>
              <a:gd name="connsiteY56" fmla="*/ 159657 h 4296229"/>
              <a:gd name="connsiteX57" fmla="*/ 2351314 w 3222171"/>
              <a:gd name="connsiteY57" fmla="*/ 116114 h 4296229"/>
              <a:gd name="connsiteX58" fmla="*/ 2394857 w 3222171"/>
              <a:gd name="connsiteY58" fmla="*/ 101600 h 4296229"/>
              <a:gd name="connsiteX59" fmla="*/ 2438400 w 3222171"/>
              <a:gd name="connsiteY59" fmla="*/ 87086 h 4296229"/>
              <a:gd name="connsiteX60" fmla="*/ 2481943 w 3222171"/>
              <a:gd name="connsiteY60" fmla="*/ 58057 h 4296229"/>
              <a:gd name="connsiteX61" fmla="*/ 2525486 w 3222171"/>
              <a:gd name="connsiteY61" fmla="*/ 14514 h 4296229"/>
              <a:gd name="connsiteX62" fmla="*/ 2569028 w 3222171"/>
              <a:gd name="connsiteY62" fmla="*/ 0 h 4296229"/>
              <a:gd name="connsiteX63" fmla="*/ 2627086 w 3222171"/>
              <a:gd name="connsiteY63" fmla="*/ 14514 h 4296229"/>
              <a:gd name="connsiteX64" fmla="*/ 2757714 w 3222171"/>
              <a:gd name="connsiteY64" fmla="*/ 43543 h 4296229"/>
              <a:gd name="connsiteX65" fmla="*/ 2801257 w 3222171"/>
              <a:gd name="connsiteY65" fmla="*/ 72571 h 4296229"/>
              <a:gd name="connsiteX66" fmla="*/ 2859314 w 3222171"/>
              <a:gd name="connsiteY66" fmla="*/ 58057 h 4296229"/>
              <a:gd name="connsiteX67" fmla="*/ 2902857 w 3222171"/>
              <a:gd name="connsiteY67" fmla="*/ 29029 h 4296229"/>
              <a:gd name="connsiteX68" fmla="*/ 2946400 w 3222171"/>
              <a:gd name="connsiteY68" fmla="*/ 43543 h 4296229"/>
              <a:gd name="connsiteX69" fmla="*/ 2960914 w 3222171"/>
              <a:gd name="connsiteY69" fmla="*/ 87086 h 4296229"/>
              <a:gd name="connsiteX70" fmla="*/ 3164114 w 3222171"/>
              <a:gd name="connsiteY70" fmla="*/ 130629 h 4296229"/>
              <a:gd name="connsiteX71" fmla="*/ 3207657 w 3222171"/>
              <a:gd name="connsiteY71" fmla="*/ 217714 h 4296229"/>
              <a:gd name="connsiteX72" fmla="*/ 3222171 w 3222171"/>
              <a:gd name="connsiteY72" fmla="*/ 261257 h 4296229"/>
              <a:gd name="connsiteX73" fmla="*/ 3193143 w 3222171"/>
              <a:gd name="connsiteY73" fmla="*/ 304800 h 4296229"/>
              <a:gd name="connsiteX74" fmla="*/ 3120571 w 3222171"/>
              <a:gd name="connsiteY74" fmla="*/ 319314 h 4296229"/>
              <a:gd name="connsiteX75" fmla="*/ 3077028 w 3222171"/>
              <a:gd name="connsiteY75" fmla="*/ 333829 h 4296229"/>
              <a:gd name="connsiteX76" fmla="*/ 2960914 w 3222171"/>
              <a:gd name="connsiteY76" fmla="*/ 362857 h 4296229"/>
              <a:gd name="connsiteX77" fmla="*/ 2989943 w 3222171"/>
              <a:gd name="connsiteY77" fmla="*/ 478971 h 4296229"/>
              <a:gd name="connsiteX78" fmla="*/ 2989943 w 3222171"/>
              <a:gd name="connsiteY78" fmla="*/ 478971 h 4296229"/>
              <a:gd name="connsiteX79" fmla="*/ 2989943 w 3222171"/>
              <a:gd name="connsiteY79" fmla="*/ 682171 h 4296229"/>
              <a:gd name="connsiteX80" fmla="*/ 2946400 w 3222171"/>
              <a:gd name="connsiteY80" fmla="*/ 711200 h 4296229"/>
              <a:gd name="connsiteX81" fmla="*/ 2902857 w 3222171"/>
              <a:gd name="connsiteY81" fmla="*/ 754743 h 4296229"/>
              <a:gd name="connsiteX82" fmla="*/ 2888343 w 3222171"/>
              <a:gd name="connsiteY82" fmla="*/ 798286 h 4296229"/>
              <a:gd name="connsiteX83" fmla="*/ 2801257 w 3222171"/>
              <a:gd name="connsiteY83" fmla="*/ 870857 h 4296229"/>
              <a:gd name="connsiteX84" fmla="*/ 2917371 w 3222171"/>
              <a:gd name="connsiteY84" fmla="*/ 885371 h 4296229"/>
              <a:gd name="connsiteX85" fmla="*/ 2989943 w 3222171"/>
              <a:gd name="connsiteY85" fmla="*/ 957943 h 4296229"/>
              <a:gd name="connsiteX86" fmla="*/ 3033486 w 3222171"/>
              <a:gd name="connsiteY86" fmla="*/ 986971 h 4296229"/>
              <a:gd name="connsiteX87" fmla="*/ 3077028 w 3222171"/>
              <a:gd name="connsiteY87" fmla="*/ 1132114 h 4296229"/>
              <a:gd name="connsiteX88" fmla="*/ 3033486 w 3222171"/>
              <a:gd name="connsiteY88" fmla="*/ 1146629 h 4296229"/>
              <a:gd name="connsiteX89" fmla="*/ 2859314 w 3222171"/>
              <a:gd name="connsiteY89" fmla="*/ 1132114 h 4296229"/>
              <a:gd name="connsiteX90" fmla="*/ 2772228 w 3222171"/>
              <a:gd name="connsiteY90" fmla="*/ 1074057 h 4296229"/>
              <a:gd name="connsiteX91" fmla="*/ 2699657 w 3222171"/>
              <a:gd name="connsiteY91" fmla="*/ 1132114 h 4296229"/>
              <a:gd name="connsiteX92" fmla="*/ 2612571 w 3222171"/>
              <a:gd name="connsiteY92" fmla="*/ 1190171 h 4296229"/>
              <a:gd name="connsiteX93" fmla="*/ 2569028 w 3222171"/>
              <a:gd name="connsiteY93" fmla="*/ 1219200 h 4296229"/>
              <a:gd name="connsiteX94" fmla="*/ 2525486 w 3222171"/>
              <a:gd name="connsiteY94" fmla="*/ 1248229 h 4296229"/>
              <a:gd name="connsiteX95" fmla="*/ 2481943 w 3222171"/>
              <a:gd name="connsiteY95" fmla="*/ 1262743 h 4296229"/>
              <a:gd name="connsiteX96" fmla="*/ 2496457 w 3222171"/>
              <a:gd name="connsiteY96" fmla="*/ 1364343 h 4296229"/>
              <a:gd name="connsiteX97" fmla="*/ 2540000 w 3222171"/>
              <a:gd name="connsiteY97" fmla="*/ 1393371 h 4296229"/>
              <a:gd name="connsiteX98" fmla="*/ 2554514 w 3222171"/>
              <a:gd name="connsiteY98" fmla="*/ 1436914 h 4296229"/>
              <a:gd name="connsiteX99" fmla="*/ 2554514 w 3222171"/>
              <a:gd name="connsiteY99" fmla="*/ 1524000 h 4296229"/>
              <a:gd name="connsiteX100" fmla="*/ 2510971 w 3222171"/>
              <a:gd name="connsiteY100" fmla="*/ 1538514 h 4296229"/>
              <a:gd name="connsiteX101" fmla="*/ 2496457 w 3222171"/>
              <a:gd name="connsiteY101" fmla="*/ 1654629 h 4296229"/>
              <a:gd name="connsiteX102" fmla="*/ 2481943 w 3222171"/>
              <a:gd name="connsiteY102" fmla="*/ 1712686 h 4296229"/>
              <a:gd name="connsiteX103" fmla="*/ 2409371 w 3222171"/>
              <a:gd name="connsiteY103" fmla="*/ 1843314 h 4296229"/>
              <a:gd name="connsiteX104" fmla="*/ 2365828 w 3222171"/>
              <a:gd name="connsiteY104" fmla="*/ 1872343 h 4296229"/>
              <a:gd name="connsiteX105" fmla="*/ 2278743 w 3222171"/>
              <a:gd name="connsiteY105" fmla="*/ 1843314 h 4296229"/>
              <a:gd name="connsiteX106" fmla="*/ 2235200 w 3222171"/>
              <a:gd name="connsiteY106" fmla="*/ 1828800 h 4296229"/>
              <a:gd name="connsiteX107" fmla="*/ 2061028 w 3222171"/>
              <a:gd name="connsiteY107" fmla="*/ 1814286 h 4296229"/>
              <a:gd name="connsiteX108" fmla="*/ 1915886 w 3222171"/>
              <a:gd name="connsiteY108" fmla="*/ 1828800 h 4296229"/>
              <a:gd name="connsiteX109" fmla="*/ 1828800 w 3222171"/>
              <a:gd name="connsiteY109" fmla="*/ 1857829 h 4296229"/>
              <a:gd name="connsiteX110" fmla="*/ 1741714 w 3222171"/>
              <a:gd name="connsiteY110" fmla="*/ 1814286 h 4296229"/>
              <a:gd name="connsiteX111" fmla="*/ 1727200 w 3222171"/>
              <a:gd name="connsiteY111" fmla="*/ 1872343 h 4296229"/>
              <a:gd name="connsiteX112" fmla="*/ 1654628 w 3222171"/>
              <a:gd name="connsiteY112" fmla="*/ 1930400 h 4296229"/>
              <a:gd name="connsiteX113" fmla="*/ 1611086 w 3222171"/>
              <a:gd name="connsiteY113" fmla="*/ 1959429 h 4296229"/>
              <a:gd name="connsiteX114" fmla="*/ 1451428 w 3222171"/>
              <a:gd name="connsiteY114" fmla="*/ 1973943 h 4296229"/>
              <a:gd name="connsiteX115" fmla="*/ 1465943 w 3222171"/>
              <a:gd name="connsiteY115" fmla="*/ 2017486 h 4296229"/>
              <a:gd name="connsiteX116" fmla="*/ 1553028 w 3222171"/>
              <a:gd name="connsiteY116" fmla="*/ 2075543 h 4296229"/>
              <a:gd name="connsiteX117" fmla="*/ 1509486 w 3222171"/>
              <a:gd name="connsiteY117" fmla="*/ 2177143 h 4296229"/>
              <a:gd name="connsiteX118" fmla="*/ 1465943 w 3222171"/>
              <a:gd name="connsiteY118" fmla="*/ 2191657 h 4296229"/>
              <a:gd name="connsiteX119" fmla="*/ 1335314 w 3222171"/>
              <a:gd name="connsiteY119" fmla="*/ 2249714 h 4296229"/>
              <a:gd name="connsiteX120" fmla="*/ 1291771 w 3222171"/>
              <a:gd name="connsiteY120" fmla="*/ 2264229 h 4296229"/>
              <a:gd name="connsiteX121" fmla="*/ 1233714 w 3222171"/>
              <a:gd name="connsiteY121" fmla="*/ 2249714 h 4296229"/>
              <a:gd name="connsiteX122" fmla="*/ 1190171 w 3222171"/>
              <a:gd name="connsiteY122" fmla="*/ 2220686 h 4296229"/>
              <a:gd name="connsiteX123" fmla="*/ 1146628 w 3222171"/>
              <a:gd name="connsiteY123" fmla="*/ 2206171 h 4296229"/>
              <a:gd name="connsiteX124" fmla="*/ 1146628 w 3222171"/>
              <a:gd name="connsiteY124" fmla="*/ 2061029 h 4296229"/>
              <a:gd name="connsiteX125" fmla="*/ 1103086 w 3222171"/>
              <a:gd name="connsiteY125" fmla="*/ 2090057 h 4296229"/>
              <a:gd name="connsiteX126" fmla="*/ 1059543 w 3222171"/>
              <a:gd name="connsiteY126" fmla="*/ 2249714 h 4296229"/>
              <a:gd name="connsiteX127" fmla="*/ 1045028 w 3222171"/>
              <a:gd name="connsiteY127" fmla="*/ 2307771 h 4296229"/>
              <a:gd name="connsiteX128" fmla="*/ 1030514 w 3222171"/>
              <a:gd name="connsiteY128" fmla="*/ 2351314 h 4296229"/>
              <a:gd name="connsiteX129" fmla="*/ 1088571 w 3222171"/>
              <a:gd name="connsiteY129" fmla="*/ 2438400 h 4296229"/>
              <a:gd name="connsiteX130" fmla="*/ 1146628 w 3222171"/>
              <a:gd name="connsiteY130" fmla="*/ 2525486 h 4296229"/>
              <a:gd name="connsiteX131" fmla="*/ 1175657 w 3222171"/>
              <a:gd name="connsiteY131" fmla="*/ 2569029 h 4296229"/>
              <a:gd name="connsiteX132" fmla="*/ 1219200 w 3222171"/>
              <a:gd name="connsiteY132" fmla="*/ 2583543 h 4296229"/>
              <a:gd name="connsiteX133" fmla="*/ 1277257 w 3222171"/>
              <a:gd name="connsiteY133" fmla="*/ 2670629 h 4296229"/>
              <a:gd name="connsiteX134" fmla="*/ 1349828 w 3222171"/>
              <a:gd name="connsiteY134" fmla="*/ 2743200 h 4296229"/>
              <a:gd name="connsiteX135" fmla="*/ 1320800 w 3222171"/>
              <a:gd name="connsiteY135" fmla="*/ 2801257 h 4296229"/>
              <a:gd name="connsiteX136" fmla="*/ 1306286 w 3222171"/>
              <a:gd name="connsiteY136" fmla="*/ 2844800 h 4296229"/>
              <a:gd name="connsiteX137" fmla="*/ 1219200 w 3222171"/>
              <a:gd name="connsiteY137" fmla="*/ 2902857 h 4296229"/>
              <a:gd name="connsiteX138" fmla="*/ 1204686 w 3222171"/>
              <a:gd name="connsiteY138" fmla="*/ 2946400 h 4296229"/>
              <a:gd name="connsiteX139" fmla="*/ 1117600 w 3222171"/>
              <a:gd name="connsiteY139" fmla="*/ 2989943 h 4296229"/>
              <a:gd name="connsiteX140" fmla="*/ 1132114 w 3222171"/>
              <a:gd name="connsiteY140" fmla="*/ 3033486 h 4296229"/>
              <a:gd name="connsiteX141" fmla="*/ 1233714 w 3222171"/>
              <a:gd name="connsiteY141" fmla="*/ 3062514 h 4296229"/>
              <a:gd name="connsiteX142" fmla="*/ 1335314 w 3222171"/>
              <a:gd name="connsiteY142" fmla="*/ 3120571 h 4296229"/>
              <a:gd name="connsiteX143" fmla="*/ 1378857 w 3222171"/>
              <a:gd name="connsiteY143" fmla="*/ 3149600 h 4296229"/>
              <a:gd name="connsiteX144" fmla="*/ 1465943 w 3222171"/>
              <a:gd name="connsiteY144" fmla="*/ 3178629 h 4296229"/>
              <a:gd name="connsiteX145" fmla="*/ 1509486 w 3222171"/>
              <a:gd name="connsiteY145" fmla="*/ 3193143 h 4296229"/>
              <a:gd name="connsiteX146" fmla="*/ 1553028 w 3222171"/>
              <a:gd name="connsiteY146" fmla="*/ 3222171 h 4296229"/>
              <a:gd name="connsiteX147" fmla="*/ 1582057 w 3222171"/>
              <a:gd name="connsiteY147" fmla="*/ 3265714 h 4296229"/>
              <a:gd name="connsiteX148" fmla="*/ 1625600 w 3222171"/>
              <a:gd name="connsiteY148" fmla="*/ 3280229 h 4296229"/>
              <a:gd name="connsiteX149" fmla="*/ 1698171 w 3222171"/>
              <a:gd name="connsiteY149" fmla="*/ 3367314 h 4296229"/>
              <a:gd name="connsiteX150" fmla="*/ 1712686 w 3222171"/>
              <a:gd name="connsiteY150" fmla="*/ 3410857 h 4296229"/>
              <a:gd name="connsiteX151" fmla="*/ 1669143 w 3222171"/>
              <a:gd name="connsiteY151" fmla="*/ 3497943 h 4296229"/>
              <a:gd name="connsiteX152" fmla="*/ 1683657 w 3222171"/>
              <a:gd name="connsiteY152" fmla="*/ 3541486 h 4296229"/>
              <a:gd name="connsiteX153" fmla="*/ 1712686 w 3222171"/>
              <a:gd name="connsiteY153" fmla="*/ 3585029 h 4296229"/>
              <a:gd name="connsiteX154" fmla="*/ 1669143 w 3222171"/>
              <a:gd name="connsiteY154" fmla="*/ 3570514 h 4296229"/>
              <a:gd name="connsiteX155" fmla="*/ 1654628 w 3222171"/>
              <a:gd name="connsiteY155" fmla="*/ 3526971 h 4296229"/>
              <a:gd name="connsiteX156" fmla="*/ 1524000 w 3222171"/>
              <a:gd name="connsiteY156" fmla="*/ 3454400 h 4296229"/>
              <a:gd name="connsiteX157" fmla="*/ 1320800 w 3222171"/>
              <a:gd name="connsiteY157" fmla="*/ 3512457 h 4296229"/>
              <a:gd name="connsiteX158" fmla="*/ 1306286 w 3222171"/>
              <a:gd name="connsiteY158" fmla="*/ 3556000 h 4296229"/>
              <a:gd name="connsiteX159" fmla="*/ 1349828 w 3222171"/>
              <a:gd name="connsiteY159" fmla="*/ 3643086 h 4296229"/>
              <a:gd name="connsiteX160" fmla="*/ 1436914 w 3222171"/>
              <a:gd name="connsiteY160" fmla="*/ 3672114 h 4296229"/>
              <a:gd name="connsiteX161" fmla="*/ 1451428 w 3222171"/>
              <a:gd name="connsiteY161" fmla="*/ 3715657 h 4296229"/>
              <a:gd name="connsiteX162" fmla="*/ 1480457 w 3222171"/>
              <a:gd name="connsiteY162" fmla="*/ 3759200 h 4296229"/>
              <a:gd name="connsiteX163" fmla="*/ 1465943 w 3222171"/>
              <a:gd name="connsiteY163" fmla="*/ 3802743 h 4296229"/>
              <a:gd name="connsiteX164" fmla="*/ 1422400 w 3222171"/>
              <a:gd name="connsiteY164" fmla="*/ 3817257 h 4296229"/>
              <a:gd name="connsiteX165" fmla="*/ 1320800 w 3222171"/>
              <a:gd name="connsiteY165" fmla="*/ 3831771 h 4296229"/>
              <a:gd name="connsiteX166" fmla="*/ 1291771 w 3222171"/>
              <a:gd name="connsiteY166" fmla="*/ 3788229 h 4296229"/>
              <a:gd name="connsiteX167" fmla="*/ 1277257 w 3222171"/>
              <a:gd name="connsiteY167" fmla="*/ 3744686 h 4296229"/>
              <a:gd name="connsiteX168" fmla="*/ 1190171 w 3222171"/>
              <a:gd name="connsiteY168" fmla="*/ 3715657 h 4296229"/>
              <a:gd name="connsiteX169" fmla="*/ 1161143 w 3222171"/>
              <a:gd name="connsiteY169" fmla="*/ 3773714 h 4296229"/>
              <a:gd name="connsiteX170" fmla="*/ 1117600 w 3222171"/>
              <a:gd name="connsiteY170" fmla="*/ 3788229 h 4296229"/>
              <a:gd name="connsiteX171" fmla="*/ 1204686 w 3222171"/>
              <a:gd name="connsiteY171" fmla="*/ 3831771 h 4296229"/>
              <a:gd name="connsiteX172" fmla="*/ 1248228 w 3222171"/>
              <a:gd name="connsiteY172" fmla="*/ 3860800 h 4296229"/>
              <a:gd name="connsiteX173" fmla="*/ 1277257 w 3222171"/>
              <a:gd name="connsiteY173" fmla="*/ 3991429 h 4296229"/>
              <a:gd name="connsiteX174" fmla="*/ 1306286 w 3222171"/>
              <a:gd name="connsiteY174" fmla="*/ 4078514 h 4296229"/>
              <a:gd name="connsiteX175" fmla="*/ 1320800 w 3222171"/>
              <a:gd name="connsiteY175" fmla="*/ 4136571 h 4296229"/>
              <a:gd name="connsiteX176" fmla="*/ 1349828 w 3222171"/>
              <a:gd name="connsiteY176" fmla="*/ 4180114 h 4296229"/>
              <a:gd name="connsiteX177" fmla="*/ 1364343 w 3222171"/>
              <a:gd name="connsiteY177" fmla="*/ 4223657 h 4296229"/>
              <a:gd name="connsiteX178" fmla="*/ 1349828 w 3222171"/>
              <a:gd name="connsiteY178" fmla="*/ 4267200 h 4296229"/>
              <a:gd name="connsiteX179" fmla="*/ 1233714 w 3222171"/>
              <a:gd name="connsiteY179" fmla="*/ 4223657 h 4296229"/>
              <a:gd name="connsiteX180" fmla="*/ 1219200 w 3222171"/>
              <a:gd name="connsiteY180" fmla="*/ 4180114 h 4296229"/>
              <a:gd name="connsiteX181" fmla="*/ 1204686 w 3222171"/>
              <a:gd name="connsiteY181" fmla="*/ 4107543 h 4296229"/>
              <a:gd name="connsiteX182" fmla="*/ 1161143 w 3222171"/>
              <a:gd name="connsiteY182" fmla="*/ 4122057 h 4296229"/>
              <a:gd name="connsiteX183" fmla="*/ 1146628 w 3222171"/>
              <a:gd name="connsiteY183" fmla="*/ 4165600 h 4296229"/>
              <a:gd name="connsiteX184" fmla="*/ 1117600 w 3222171"/>
              <a:gd name="connsiteY184" fmla="*/ 4209143 h 4296229"/>
              <a:gd name="connsiteX185" fmla="*/ 1088571 w 3222171"/>
              <a:gd name="connsiteY185" fmla="*/ 4296229 h 4296229"/>
              <a:gd name="connsiteX186" fmla="*/ 1045028 w 3222171"/>
              <a:gd name="connsiteY186" fmla="*/ 4267200 h 4296229"/>
              <a:gd name="connsiteX187" fmla="*/ 1016000 w 3222171"/>
              <a:gd name="connsiteY187" fmla="*/ 4078514 h 4296229"/>
              <a:gd name="connsiteX188" fmla="*/ 943428 w 3222171"/>
              <a:gd name="connsiteY188" fmla="*/ 4005943 h 4296229"/>
              <a:gd name="connsiteX189" fmla="*/ 899886 w 3222171"/>
              <a:gd name="connsiteY189" fmla="*/ 3991429 h 4296229"/>
              <a:gd name="connsiteX190" fmla="*/ 856343 w 3222171"/>
              <a:gd name="connsiteY190" fmla="*/ 4005943 h 4296229"/>
              <a:gd name="connsiteX191" fmla="*/ 798286 w 3222171"/>
              <a:gd name="connsiteY191" fmla="*/ 4122057 h 4296229"/>
              <a:gd name="connsiteX192" fmla="*/ 711200 w 3222171"/>
              <a:gd name="connsiteY192" fmla="*/ 4136571 h 4296229"/>
              <a:gd name="connsiteX193" fmla="*/ 682171 w 3222171"/>
              <a:gd name="connsiteY193" fmla="*/ 4049486 h 4296229"/>
              <a:gd name="connsiteX194" fmla="*/ 667657 w 3222171"/>
              <a:gd name="connsiteY194" fmla="*/ 4005943 h 4296229"/>
              <a:gd name="connsiteX195" fmla="*/ 682171 w 3222171"/>
              <a:gd name="connsiteY195" fmla="*/ 3904343 h 4296229"/>
              <a:gd name="connsiteX196" fmla="*/ 667657 w 3222171"/>
              <a:gd name="connsiteY196" fmla="*/ 3817257 h 4296229"/>
              <a:gd name="connsiteX197" fmla="*/ 624114 w 3222171"/>
              <a:gd name="connsiteY197" fmla="*/ 3802743 h 4296229"/>
              <a:gd name="connsiteX198" fmla="*/ 595086 w 3222171"/>
              <a:gd name="connsiteY198" fmla="*/ 3759200 h 4296229"/>
              <a:gd name="connsiteX199" fmla="*/ 551543 w 3222171"/>
              <a:gd name="connsiteY199" fmla="*/ 3672114 h 4296229"/>
              <a:gd name="connsiteX200" fmla="*/ 508000 w 3222171"/>
              <a:gd name="connsiteY200" fmla="*/ 3643086 h 4296229"/>
              <a:gd name="connsiteX201" fmla="*/ 493486 w 3222171"/>
              <a:gd name="connsiteY201" fmla="*/ 3599543 h 4296229"/>
              <a:gd name="connsiteX202" fmla="*/ 449943 w 3222171"/>
              <a:gd name="connsiteY202" fmla="*/ 3512457 h 4296229"/>
              <a:gd name="connsiteX203" fmla="*/ 493486 w 3222171"/>
              <a:gd name="connsiteY203" fmla="*/ 3483429 h 4296229"/>
              <a:gd name="connsiteX204" fmla="*/ 595086 w 3222171"/>
              <a:gd name="connsiteY204" fmla="*/ 3381829 h 4296229"/>
              <a:gd name="connsiteX205" fmla="*/ 682171 w 3222171"/>
              <a:gd name="connsiteY205" fmla="*/ 3367314 h 4296229"/>
              <a:gd name="connsiteX206" fmla="*/ 769257 w 3222171"/>
              <a:gd name="connsiteY206" fmla="*/ 3338286 h 4296229"/>
              <a:gd name="connsiteX207" fmla="*/ 812800 w 3222171"/>
              <a:gd name="connsiteY207" fmla="*/ 3309257 h 4296229"/>
              <a:gd name="connsiteX208" fmla="*/ 943428 w 3222171"/>
              <a:gd name="connsiteY208" fmla="*/ 3352800 h 4296229"/>
              <a:gd name="connsiteX209" fmla="*/ 1001486 w 3222171"/>
              <a:gd name="connsiteY209" fmla="*/ 3483429 h 4296229"/>
              <a:gd name="connsiteX210" fmla="*/ 1045028 w 3222171"/>
              <a:gd name="connsiteY210" fmla="*/ 3497943 h 4296229"/>
              <a:gd name="connsiteX211" fmla="*/ 1161143 w 3222171"/>
              <a:gd name="connsiteY211" fmla="*/ 3454400 h 4296229"/>
              <a:gd name="connsiteX212" fmla="*/ 1190171 w 3222171"/>
              <a:gd name="connsiteY212" fmla="*/ 3410857 h 4296229"/>
              <a:gd name="connsiteX213" fmla="*/ 1277257 w 3222171"/>
              <a:gd name="connsiteY213" fmla="*/ 3381829 h 4296229"/>
              <a:gd name="connsiteX214" fmla="*/ 1320800 w 3222171"/>
              <a:gd name="connsiteY214" fmla="*/ 3367314 h 4296229"/>
              <a:gd name="connsiteX215" fmla="*/ 1335314 w 3222171"/>
              <a:gd name="connsiteY215" fmla="*/ 3323771 h 4296229"/>
              <a:gd name="connsiteX216" fmla="*/ 1291771 w 3222171"/>
              <a:gd name="connsiteY216" fmla="*/ 3309257 h 4296229"/>
              <a:gd name="connsiteX217" fmla="*/ 1132114 w 3222171"/>
              <a:gd name="connsiteY217" fmla="*/ 3294743 h 4296229"/>
              <a:gd name="connsiteX218" fmla="*/ 1074057 w 3222171"/>
              <a:gd name="connsiteY218" fmla="*/ 3280229 h 4296229"/>
              <a:gd name="connsiteX219" fmla="*/ 856343 w 3222171"/>
              <a:gd name="connsiteY219" fmla="*/ 3251200 h 4296229"/>
              <a:gd name="connsiteX220" fmla="*/ 624114 w 3222171"/>
              <a:gd name="connsiteY220" fmla="*/ 3265714 h 4296229"/>
              <a:gd name="connsiteX221" fmla="*/ 537028 w 3222171"/>
              <a:gd name="connsiteY221" fmla="*/ 3309257 h 4296229"/>
              <a:gd name="connsiteX222" fmla="*/ 493486 w 3222171"/>
              <a:gd name="connsiteY222" fmla="*/ 3323771 h 4296229"/>
              <a:gd name="connsiteX223" fmla="*/ 435428 w 3222171"/>
              <a:gd name="connsiteY223" fmla="*/ 3236686 h 4296229"/>
              <a:gd name="connsiteX224" fmla="*/ 406400 w 3222171"/>
              <a:gd name="connsiteY224" fmla="*/ 3193143 h 4296229"/>
              <a:gd name="connsiteX225" fmla="*/ 319314 w 3222171"/>
              <a:gd name="connsiteY225" fmla="*/ 3164114 h 4296229"/>
              <a:gd name="connsiteX226" fmla="*/ 304800 w 3222171"/>
              <a:gd name="connsiteY226" fmla="*/ 3410857 h 4296229"/>
              <a:gd name="connsiteX227" fmla="*/ 319314 w 3222171"/>
              <a:gd name="connsiteY227" fmla="*/ 3454400 h 4296229"/>
              <a:gd name="connsiteX228" fmla="*/ 188686 w 3222171"/>
              <a:gd name="connsiteY228" fmla="*/ 3439886 h 4296229"/>
              <a:gd name="connsiteX229" fmla="*/ 174171 w 3222171"/>
              <a:gd name="connsiteY229" fmla="*/ 3396343 h 4296229"/>
              <a:gd name="connsiteX230" fmla="*/ 188686 w 3222171"/>
              <a:gd name="connsiteY230" fmla="*/ 3352800 h 4296229"/>
              <a:gd name="connsiteX231" fmla="*/ 203200 w 3222171"/>
              <a:gd name="connsiteY231" fmla="*/ 3280229 h 4296229"/>
              <a:gd name="connsiteX232" fmla="*/ 232228 w 3222171"/>
              <a:gd name="connsiteY232" fmla="*/ 3193143 h 4296229"/>
              <a:gd name="connsiteX233" fmla="*/ 246743 w 3222171"/>
              <a:gd name="connsiteY233" fmla="*/ 3048000 h 4296229"/>
              <a:gd name="connsiteX234" fmla="*/ 333828 w 3222171"/>
              <a:gd name="connsiteY234" fmla="*/ 3033486 h 4296229"/>
              <a:gd name="connsiteX235" fmla="*/ 420914 w 3222171"/>
              <a:gd name="connsiteY235" fmla="*/ 3004457 h 4296229"/>
              <a:gd name="connsiteX236" fmla="*/ 290286 w 3222171"/>
              <a:gd name="connsiteY236" fmla="*/ 2946400 h 4296229"/>
              <a:gd name="connsiteX237" fmla="*/ 246743 w 3222171"/>
              <a:gd name="connsiteY237" fmla="*/ 2931886 h 4296229"/>
              <a:gd name="connsiteX238" fmla="*/ 203200 w 3222171"/>
              <a:gd name="connsiteY238" fmla="*/ 2902857 h 4296229"/>
              <a:gd name="connsiteX239" fmla="*/ 159657 w 3222171"/>
              <a:gd name="connsiteY239" fmla="*/ 2888343 h 4296229"/>
              <a:gd name="connsiteX240" fmla="*/ 130628 w 3222171"/>
              <a:gd name="connsiteY240" fmla="*/ 2844800 h 4296229"/>
              <a:gd name="connsiteX241" fmla="*/ 87086 w 3222171"/>
              <a:gd name="connsiteY241" fmla="*/ 2815771 h 4296229"/>
              <a:gd name="connsiteX242" fmla="*/ 72571 w 3222171"/>
              <a:gd name="connsiteY242" fmla="*/ 2728686 h 4296229"/>
              <a:gd name="connsiteX243" fmla="*/ 58057 w 3222171"/>
              <a:gd name="connsiteY243" fmla="*/ 2627086 h 4296229"/>
              <a:gd name="connsiteX244" fmla="*/ 0 w 3222171"/>
              <a:gd name="connsiteY244" fmla="*/ 2656114 h 429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</a:cxnLst>
            <a:rect l="l" t="t" r="r" b="b"/>
            <a:pathLst>
              <a:path w="3222171" h="4296229">
                <a:moveTo>
                  <a:pt x="0" y="2656114"/>
                </a:moveTo>
                <a:lnTo>
                  <a:pt x="0" y="2656114"/>
                </a:lnTo>
                <a:cubicBezTo>
                  <a:pt x="9676" y="2612571"/>
                  <a:pt x="2793" y="2561560"/>
                  <a:pt x="29028" y="2525486"/>
                </a:cubicBezTo>
                <a:cubicBezTo>
                  <a:pt x="47025" y="2500740"/>
                  <a:pt x="116114" y="2496457"/>
                  <a:pt x="116114" y="2496457"/>
                </a:cubicBezTo>
                <a:cubicBezTo>
                  <a:pt x="97357" y="2468321"/>
                  <a:pt x="49788" y="2419202"/>
                  <a:pt x="101600" y="2380343"/>
                </a:cubicBezTo>
                <a:cubicBezTo>
                  <a:pt x="128968" y="2359817"/>
                  <a:pt x="169333" y="2370667"/>
                  <a:pt x="203200" y="2365829"/>
                </a:cubicBezTo>
                <a:cubicBezTo>
                  <a:pt x="208038" y="2351315"/>
                  <a:pt x="214003" y="2337129"/>
                  <a:pt x="217714" y="2322286"/>
                </a:cubicBezTo>
                <a:cubicBezTo>
                  <a:pt x="228041" y="2280979"/>
                  <a:pt x="223924" y="2236037"/>
                  <a:pt x="261257" y="2206171"/>
                </a:cubicBezTo>
                <a:cubicBezTo>
                  <a:pt x="273204" y="2196614"/>
                  <a:pt x="290286" y="2196495"/>
                  <a:pt x="304800" y="2191657"/>
                </a:cubicBezTo>
                <a:cubicBezTo>
                  <a:pt x="309638" y="2177143"/>
                  <a:pt x="319314" y="2163413"/>
                  <a:pt x="319314" y="2148114"/>
                </a:cubicBezTo>
                <a:cubicBezTo>
                  <a:pt x="319314" y="1967583"/>
                  <a:pt x="286028" y="2088316"/>
                  <a:pt x="319314" y="1988457"/>
                </a:cubicBezTo>
                <a:cubicBezTo>
                  <a:pt x="288508" y="1896037"/>
                  <a:pt x="332660" y="1987678"/>
                  <a:pt x="246743" y="1930400"/>
                </a:cubicBezTo>
                <a:cubicBezTo>
                  <a:pt x="232229" y="1920724"/>
                  <a:pt x="227390" y="1901371"/>
                  <a:pt x="217714" y="1886857"/>
                </a:cubicBezTo>
                <a:cubicBezTo>
                  <a:pt x="212876" y="1872343"/>
                  <a:pt x="214018" y="1854132"/>
                  <a:pt x="203200" y="1843314"/>
                </a:cubicBezTo>
                <a:cubicBezTo>
                  <a:pt x="192382" y="1832496"/>
                  <a:pt x="168550" y="1841250"/>
                  <a:pt x="159657" y="1828800"/>
                </a:cubicBezTo>
                <a:cubicBezTo>
                  <a:pt x="141872" y="1803901"/>
                  <a:pt x="138049" y="1771399"/>
                  <a:pt x="130628" y="1741714"/>
                </a:cubicBezTo>
                <a:cubicBezTo>
                  <a:pt x="97889" y="1610757"/>
                  <a:pt x="114216" y="1663449"/>
                  <a:pt x="87086" y="1582057"/>
                </a:cubicBezTo>
                <a:cubicBezTo>
                  <a:pt x="87809" y="1578443"/>
                  <a:pt x="104213" y="1480820"/>
                  <a:pt x="116114" y="1465943"/>
                </a:cubicBezTo>
                <a:cubicBezTo>
                  <a:pt x="127011" y="1452321"/>
                  <a:pt x="145143" y="1446590"/>
                  <a:pt x="159657" y="1436914"/>
                </a:cubicBezTo>
                <a:cubicBezTo>
                  <a:pt x="174171" y="1441752"/>
                  <a:pt x="192382" y="1462247"/>
                  <a:pt x="203200" y="1451429"/>
                </a:cubicBezTo>
                <a:cubicBezTo>
                  <a:pt x="224837" y="1429792"/>
                  <a:pt x="215255" y="1389803"/>
                  <a:pt x="232228" y="1364343"/>
                </a:cubicBezTo>
                <a:cubicBezTo>
                  <a:pt x="270933" y="1306286"/>
                  <a:pt x="246743" y="1330476"/>
                  <a:pt x="304800" y="1291771"/>
                </a:cubicBezTo>
                <a:cubicBezTo>
                  <a:pt x="319314" y="1296609"/>
                  <a:pt x="333043" y="1306286"/>
                  <a:pt x="348343" y="1306286"/>
                </a:cubicBezTo>
                <a:cubicBezTo>
                  <a:pt x="394255" y="1306286"/>
                  <a:pt x="404014" y="1274407"/>
                  <a:pt x="435428" y="1248229"/>
                </a:cubicBezTo>
                <a:cubicBezTo>
                  <a:pt x="448829" y="1237062"/>
                  <a:pt x="464457" y="1228876"/>
                  <a:pt x="478971" y="1219200"/>
                </a:cubicBezTo>
                <a:cubicBezTo>
                  <a:pt x="498323" y="1224038"/>
                  <a:pt x="517281" y="1236535"/>
                  <a:pt x="537028" y="1233714"/>
                </a:cubicBezTo>
                <a:cubicBezTo>
                  <a:pt x="554297" y="1231247"/>
                  <a:pt x="564631" y="1211771"/>
                  <a:pt x="580571" y="1204686"/>
                </a:cubicBezTo>
                <a:cubicBezTo>
                  <a:pt x="660643" y="1169099"/>
                  <a:pt x="662175" y="1180656"/>
                  <a:pt x="740228" y="1161143"/>
                </a:cubicBezTo>
                <a:cubicBezTo>
                  <a:pt x="755071" y="1157432"/>
                  <a:pt x="769257" y="1151467"/>
                  <a:pt x="783771" y="1146629"/>
                </a:cubicBezTo>
                <a:cubicBezTo>
                  <a:pt x="806100" y="1154072"/>
                  <a:pt x="848528" y="1177890"/>
                  <a:pt x="870857" y="1146629"/>
                </a:cubicBezTo>
                <a:cubicBezTo>
                  <a:pt x="888642" y="1121730"/>
                  <a:pt x="899886" y="1059543"/>
                  <a:pt x="899886" y="1059543"/>
                </a:cubicBezTo>
                <a:cubicBezTo>
                  <a:pt x="868414" y="1012335"/>
                  <a:pt x="806511" y="963956"/>
                  <a:pt x="856343" y="899886"/>
                </a:cubicBezTo>
                <a:cubicBezTo>
                  <a:pt x="877762" y="872347"/>
                  <a:pt x="943428" y="841829"/>
                  <a:pt x="943428" y="841829"/>
                </a:cubicBezTo>
                <a:cubicBezTo>
                  <a:pt x="953104" y="827315"/>
                  <a:pt x="964656" y="813888"/>
                  <a:pt x="972457" y="798286"/>
                </a:cubicBezTo>
                <a:cubicBezTo>
                  <a:pt x="979299" y="784602"/>
                  <a:pt x="977414" y="766690"/>
                  <a:pt x="986971" y="754743"/>
                </a:cubicBezTo>
                <a:cubicBezTo>
                  <a:pt x="997868" y="741121"/>
                  <a:pt x="1016000" y="735390"/>
                  <a:pt x="1030514" y="725714"/>
                </a:cubicBezTo>
                <a:cubicBezTo>
                  <a:pt x="1057318" y="645300"/>
                  <a:pt x="1050034" y="713828"/>
                  <a:pt x="1001486" y="653143"/>
                </a:cubicBezTo>
                <a:cubicBezTo>
                  <a:pt x="991928" y="641196"/>
                  <a:pt x="996529" y="621547"/>
                  <a:pt x="986971" y="609600"/>
                </a:cubicBezTo>
                <a:cubicBezTo>
                  <a:pt x="966508" y="584021"/>
                  <a:pt x="928571" y="575619"/>
                  <a:pt x="899886" y="566057"/>
                </a:cubicBezTo>
                <a:cubicBezTo>
                  <a:pt x="763233" y="429404"/>
                  <a:pt x="969380" y="648533"/>
                  <a:pt x="827314" y="435429"/>
                </a:cubicBezTo>
                <a:cubicBezTo>
                  <a:pt x="789799" y="379156"/>
                  <a:pt x="803802" y="408435"/>
                  <a:pt x="783771" y="348343"/>
                </a:cubicBezTo>
                <a:cubicBezTo>
                  <a:pt x="788609" y="333829"/>
                  <a:pt x="787468" y="315618"/>
                  <a:pt x="798286" y="304800"/>
                </a:cubicBezTo>
                <a:cubicBezTo>
                  <a:pt x="809104" y="293982"/>
                  <a:pt x="832936" y="302735"/>
                  <a:pt x="841828" y="290286"/>
                </a:cubicBezTo>
                <a:cubicBezTo>
                  <a:pt x="951743" y="136404"/>
                  <a:pt x="802430" y="248819"/>
                  <a:pt x="914400" y="174171"/>
                </a:cubicBezTo>
                <a:cubicBezTo>
                  <a:pt x="933752" y="179009"/>
                  <a:pt x="956880" y="176224"/>
                  <a:pt x="972457" y="188686"/>
                </a:cubicBezTo>
                <a:cubicBezTo>
                  <a:pt x="984404" y="198244"/>
                  <a:pt x="984456" y="217138"/>
                  <a:pt x="986971" y="232229"/>
                </a:cubicBezTo>
                <a:cubicBezTo>
                  <a:pt x="994174" y="275444"/>
                  <a:pt x="996648" y="319314"/>
                  <a:pt x="1001486" y="362857"/>
                </a:cubicBezTo>
                <a:cubicBezTo>
                  <a:pt x="1040191" y="358019"/>
                  <a:pt x="1079969" y="358606"/>
                  <a:pt x="1117600" y="348343"/>
                </a:cubicBezTo>
                <a:cubicBezTo>
                  <a:pt x="1235060" y="316308"/>
                  <a:pt x="1068533" y="300791"/>
                  <a:pt x="1233714" y="333829"/>
                </a:cubicBezTo>
                <a:cubicBezTo>
                  <a:pt x="1248228" y="328991"/>
                  <a:pt x="1261957" y="319314"/>
                  <a:pt x="1277257" y="319314"/>
                </a:cubicBezTo>
                <a:cubicBezTo>
                  <a:pt x="1328342" y="319314"/>
                  <a:pt x="1362985" y="333376"/>
                  <a:pt x="1407886" y="348343"/>
                </a:cubicBezTo>
                <a:cubicBezTo>
                  <a:pt x="1461105" y="343505"/>
                  <a:pt x="1514918" y="343116"/>
                  <a:pt x="1567543" y="333829"/>
                </a:cubicBezTo>
                <a:cubicBezTo>
                  <a:pt x="1597676" y="328511"/>
                  <a:pt x="1654628" y="304800"/>
                  <a:pt x="1654628" y="304800"/>
                </a:cubicBezTo>
                <a:cubicBezTo>
                  <a:pt x="1749256" y="323725"/>
                  <a:pt x="1785437" y="333829"/>
                  <a:pt x="1901371" y="333829"/>
                </a:cubicBezTo>
                <a:cubicBezTo>
                  <a:pt x="1959630" y="333829"/>
                  <a:pt x="2017486" y="324152"/>
                  <a:pt x="2075543" y="319314"/>
                </a:cubicBezTo>
                <a:cubicBezTo>
                  <a:pt x="2102646" y="301245"/>
                  <a:pt x="2146192" y="276328"/>
                  <a:pt x="2162628" y="246743"/>
                </a:cubicBezTo>
                <a:cubicBezTo>
                  <a:pt x="2177488" y="219995"/>
                  <a:pt x="2161652" y="165658"/>
                  <a:pt x="2191657" y="159657"/>
                </a:cubicBezTo>
                <a:cubicBezTo>
                  <a:pt x="2294235" y="139142"/>
                  <a:pt x="2240821" y="152945"/>
                  <a:pt x="2351314" y="116114"/>
                </a:cubicBezTo>
                <a:lnTo>
                  <a:pt x="2394857" y="101600"/>
                </a:lnTo>
                <a:lnTo>
                  <a:pt x="2438400" y="87086"/>
                </a:lnTo>
                <a:cubicBezTo>
                  <a:pt x="2452914" y="77410"/>
                  <a:pt x="2468542" y="69224"/>
                  <a:pt x="2481943" y="58057"/>
                </a:cubicBezTo>
                <a:cubicBezTo>
                  <a:pt x="2497712" y="44916"/>
                  <a:pt x="2508407" y="25900"/>
                  <a:pt x="2525486" y="14514"/>
                </a:cubicBezTo>
                <a:cubicBezTo>
                  <a:pt x="2538216" y="6028"/>
                  <a:pt x="2554514" y="4838"/>
                  <a:pt x="2569028" y="0"/>
                </a:cubicBezTo>
                <a:cubicBezTo>
                  <a:pt x="2588381" y="4838"/>
                  <a:pt x="2607525" y="10602"/>
                  <a:pt x="2627086" y="14514"/>
                </a:cubicBezTo>
                <a:cubicBezTo>
                  <a:pt x="2664246" y="21946"/>
                  <a:pt x="2720053" y="24713"/>
                  <a:pt x="2757714" y="43543"/>
                </a:cubicBezTo>
                <a:cubicBezTo>
                  <a:pt x="2773316" y="51344"/>
                  <a:pt x="2786743" y="62895"/>
                  <a:pt x="2801257" y="72571"/>
                </a:cubicBezTo>
                <a:cubicBezTo>
                  <a:pt x="2820609" y="67733"/>
                  <a:pt x="2840979" y="65915"/>
                  <a:pt x="2859314" y="58057"/>
                </a:cubicBezTo>
                <a:cubicBezTo>
                  <a:pt x="2875348" y="51186"/>
                  <a:pt x="2885650" y="31897"/>
                  <a:pt x="2902857" y="29029"/>
                </a:cubicBezTo>
                <a:cubicBezTo>
                  <a:pt x="2917948" y="26514"/>
                  <a:pt x="2931886" y="38705"/>
                  <a:pt x="2946400" y="43543"/>
                </a:cubicBezTo>
                <a:cubicBezTo>
                  <a:pt x="2951238" y="58057"/>
                  <a:pt x="2948464" y="78193"/>
                  <a:pt x="2960914" y="87086"/>
                </a:cubicBezTo>
                <a:cubicBezTo>
                  <a:pt x="3004782" y="118420"/>
                  <a:pt x="3119901" y="125102"/>
                  <a:pt x="3164114" y="130629"/>
                </a:cubicBezTo>
                <a:cubicBezTo>
                  <a:pt x="3200596" y="240075"/>
                  <a:pt x="3151383" y="105166"/>
                  <a:pt x="3207657" y="217714"/>
                </a:cubicBezTo>
                <a:cubicBezTo>
                  <a:pt x="3214499" y="231398"/>
                  <a:pt x="3217333" y="246743"/>
                  <a:pt x="3222171" y="261257"/>
                </a:cubicBezTo>
                <a:cubicBezTo>
                  <a:pt x="3212495" y="275771"/>
                  <a:pt x="3208289" y="296145"/>
                  <a:pt x="3193143" y="304800"/>
                </a:cubicBezTo>
                <a:cubicBezTo>
                  <a:pt x="3171724" y="317040"/>
                  <a:pt x="3144504" y="313331"/>
                  <a:pt x="3120571" y="319314"/>
                </a:cubicBezTo>
                <a:cubicBezTo>
                  <a:pt x="3105728" y="323025"/>
                  <a:pt x="3091871" y="330118"/>
                  <a:pt x="3077028" y="333829"/>
                </a:cubicBezTo>
                <a:lnTo>
                  <a:pt x="2960914" y="362857"/>
                </a:lnTo>
                <a:cubicBezTo>
                  <a:pt x="2993003" y="459122"/>
                  <a:pt x="2989943" y="419344"/>
                  <a:pt x="2989943" y="478971"/>
                </a:cubicBezTo>
                <a:lnTo>
                  <a:pt x="2989943" y="478971"/>
                </a:lnTo>
                <a:cubicBezTo>
                  <a:pt x="2994775" y="522464"/>
                  <a:pt x="3020034" y="629511"/>
                  <a:pt x="2989943" y="682171"/>
                </a:cubicBezTo>
                <a:cubicBezTo>
                  <a:pt x="2981288" y="697317"/>
                  <a:pt x="2959801" y="700033"/>
                  <a:pt x="2946400" y="711200"/>
                </a:cubicBezTo>
                <a:cubicBezTo>
                  <a:pt x="2930631" y="724341"/>
                  <a:pt x="2917371" y="740229"/>
                  <a:pt x="2902857" y="754743"/>
                </a:cubicBezTo>
                <a:cubicBezTo>
                  <a:pt x="2898019" y="769257"/>
                  <a:pt x="2896830" y="785556"/>
                  <a:pt x="2888343" y="798286"/>
                </a:cubicBezTo>
                <a:cubicBezTo>
                  <a:pt x="2865992" y="831813"/>
                  <a:pt x="2833387" y="849437"/>
                  <a:pt x="2801257" y="870857"/>
                </a:cubicBezTo>
                <a:cubicBezTo>
                  <a:pt x="2839962" y="875695"/>
                  <a:pt x="2879740" y="875108"/>
                  <a:pt x="2917371" y="885371"/>
                </a:cubicBezTo>
                <a:cubicBezTo>
                  <a:pt x="2970590" y="899885"/>
                  <a:pt x="2956076" y="924077"/>
                  <a:pt x="2989943" y="957943"/>
                </a:cubicBezTo>
                <a:cubicBezTo>
                  <a:pt x="3002278" y="970278"/>
                  <a:pt x="3018972" y="977295"/>
                  <a:pt x="3033486" y="986971"/>
                </a:cubicBezTo>
                <a:cubicBezTo>
                  <a:pt x="3062426" y="1030381"/>
                  <a:pt x="3122980" y="1074673"/>
                  <a:pt x="3077028" y="1132114"/>
                </a:cubicBezTo>
                <a:cubicBezTo>
                  <a:pt x="3067471" y="1144061"/>
                  <a:pt x="3048000" y="1141791"/>
                  <a:pt x="3033486" y="1146629"/>
                </a:cubicBezTo>
                <a:cubicBezTo>
                  <a:pt x="2975429" y="1141791"/>
                  <a:pt x="2915447" y="1147707"/>
                  <a:pt x="2859314" y="1132114"/>
                </a:cubicBezTo>
                <a:cubicBezTo>
                  <a:pt x="2825699" y="1122776"/>
                  <a:pt x="2772228" y="1074057"/>
                  <a:pt x="2772228" y="1074057"/>
                </a:cubicBezTo>
                <a:cubicBezTo>
                  <a:pt x="2626931" y="1110381"/>
                  <a:pt x="2776006" y="1055765"/>
                  <a:pt x="2699657" y="1132114"/>
                </a:cubicBezTo>
                <a:cubicBezTo>
                  <a:pt x="2674987" y="1156784"/>
                  <a:pt x="2641600" y="1170819"/>
                  <a:pt x="2612571" y="1190171"/>
                </a:cubicBezTo>
                <a:lnTo>
                  <a:pt x="2569028" y="1219200"/>
                </a:lnTo>
                <a:cubicBezTo>
                  <a:pt x="2554514" y="1228876"/>
                  <a:pt x="2542035" y="1242713"/>
                  <a:pt x="2525486" y="1248229"/>
                </a:cubicBezTo>
                <a:lnTo>
                  <a:pt x="2481943" y="1262743"/>
                </a:lnTo>
                <a:cubicBezTo>
                  <a:pt x="2441164" y="1385078"/>
                  <a:pt x="2427341" y="1329786"/>
                  <a:pt x="2496457" y="1364343"/>
                </a:cubicBezTo>
                <a:cubicBezTo>
                  <a:pt x="2512059" y="1372144"/>
                  <a:pt x="2525486" y="1383695"/>
                  <a:pt x="2540000" y="1393371"/>
                </a:cubicBezTo>
                <a:cubicBezTo>
                  <a:pt x="2544838" y="1407885"/>
                  <a:pt x="2547672" y="1423230"/>
                  <a:pt x="2554514" y="1436914"/>
                </a:cubicBezTo>
                <a:cubicBezTo>
                  <a:pt x="2576631" y="1481148"/>
                  <a:pt x="2609807" y="1479766"/>
                  <a:pt x="2554514" y="1524000"/>
                </a:cubicBezTo>
                <a:cubicBezTo>
                  <a:pt x="2542567" y="1533557"/>
                  <a:pt x="2525485" y="1533676"/>
                  <a:pt x="2510971" y="1538514"/>
                </a:cubicBezTo>
                <a:cubicBezTo>
                  <a:pt x="2455577" y="1621607"/>
                  <a:pt x="2496457" y="1538049"/>
                  <a:pt x="2496457" y="1654629"/>
                </a:cubicBezTo>
                <a:cubicBezTo>
                  <a:pt x="2496457" y="1674577"/>
                  <a:pt x="2487423" y="1693506"/>
                  <a:pt x="2481943" y="1712686"/>
                </a:cubicBezTo>
                <a:cubicBezTo>
                  <a:pt x="2469487" y="1756280"/>
                  <a:pt x="2446060" y="1818854"/>
                  <a:pt x="2409371" y="1843314"/>
                </a:cubicBezTo>
                <a:lnTo>
                  <a:pt x="2365828" y="1872343"/>
                </a:lnTo>
                <a:lnTo>
                  <a:pt x="2278743" y="1843314"/>
                </a:lnTo>
                <a:cubicBezTo>
                  <a:pt x="2264229" y="1838476"/>
                  <a:pt x="2250447" y="1830071"/>
                  <a:pt x="2235200" y="1828800"/>
                </a:cubicBezTo>
                <a:lnTo>
                  <a:pt x="2061028" y="1814286"/>
                </a:lnTo>
                <a:cubicBezTo>
                  <a:pt x="2012647" y="1819124"/>
                  <a:pt x="1963675" y="1819839"/>
                  <a:pt x="1915886" y="1828800"/>
                </a:cubicBezTo>
                <a:cubicBezTo>
                  <a:pt x="1885811" y="1834439"/>
                  <a:pt x="1828800" y="1857829"/>
                  <a:pt x="1828800" y="1857829"/>
                </a:cubicBezTo>
                <a:cubicBezTo>
                  <a:pt x="1824921" y="1855243"/>
                  <a:pt x="1755854" y="1803681"/>
                  <a:pt x="1741714" y="1814286"/>
                </a:cubicBezTo>
                <a:cubicBezTo>
                  <a:pt x="1725756" y="1826255"/>
                  <a:pt x="1735058" y="1854008"/>
                  <a:pt x="1727200" y="1872343"/>
                </a:cubicBezTo>
                <a:cubicBezTo>
                  <a:pt x="1705316" y="1923405"/>
                  <a:pt x="1701010" y="1914940"/>
                  <a:pt x="1654628" y="1930400"/>
                </a:cubicBezTo>
                <a:cubicBezTo>
                  <a:pt x="1640114" y="1940076"/>
                  <a:pt x="1628143" y="1955774"/>
                  <a:pt x="1611086" y="1959429"/>
                </a:cubicBezTo>
                <a:cubicBezTo>
                  <a:pt x="1558833" y="1970626"/>
                  <a:pt x="1501045" y="1954096"/>
                  <a:pt x="1451428" y="1973943"/>
                </a:cubicBezTo>
                <a:cubicBezTo>
                  <a:pt x="1437223" y="1979625"/>
                  <a:pt x="1455125" y="2006668"/>
                  <a:pt x="1465943" y="2017486"/>
                </a:cubicBezTo>
                <a:cubicBezTo>
                  <a:pt x="1490612" y="2042155"/>
                  <a:pt x="1553028" y="2075543"/>
                  <a:pt x="1553028" y="2075543"/>
                </a:cubicBezTo>
                <a:cubicBezTo>
                  <a:pt x="1544313" y="2110404"/>
                  <a:pt x="1540808" y="2152085"/>
                  <a:pt x="1509486" y="2177143"/>
                </a:cubicBezTo>
                <a:cubicBezTo>
                  <a:pt x="1497539" y="2186700"/>
                  <a:pt x="1480457" y="2186819"/>
                  <a:pt x="1465943" y="2191657"/>
                </a:cubicBezTo>
                <a:cubicBezTo>
                  <a:pt x="1396939" y="2237660"/>
                  <a:pt x="1438951" y="2215168"/>
                  <a:pt x="1335314" y="2249714"/>
                </a:cubicBezTo>
                <a:lnTo>
                  <a:pt x="1291771" y="2264229"/>
                </a:lnTo>
                <a:cubicBezTo>
                  <a:pt x="1272419" y="2259391"/>
                  <a:pt x="1252049" y="2257572"/>
                  <a:pt x="1233714" y="2249714"/>
                </a:cubicBezTo>
                <a:cubicBezTo>
                  <a:pt x="1217681" y="2242842"/>
                  <a:pt x="1205773" y="2228487"/>
                  <a:pt x="1190171" y="2220686"/>
                </a:cubicBezTo>
                <a:cubicBezTo>
                  <a:pt x="1176487" y="2213844"/>
                  <a:pt x="1161142" y="2211009"/>
                  <a:pt x="1146628" y="2206171"/>
                </a:cubicBezTo>
                <a:cubicBezTo>
                  <a:pt x="1151677" y="2180928"/>
                  <a:pt x="1180286" y="2086272"/>
                  <a:pt x="1146628" y="2061029"/>
                </a:cubicBezTo>
                <a:cubicBezTo>
                  <a:pt x="1132673" y="2050563"/>
                  <a:pt x="1117600" y="2080381"/>
                  <a:pt x="1103086" y="2090057"/>
                </a:cubicBezTo>
                <a:cubicBezTo>
                  <a:pt x="1031344" y="2197669"/>
                  <a:pt x="1038185" y="2142932"/>
                  <a:pt x="1059543" y="2249714"/>
                </a:cubicBezTo>
                <a:cubicBezTo>
                  <a:pt x="1054705" y="2269066"/>
                  <a:pt x="1050508" y="2288591"/>
                  <a:pt x="1045028" y="2307771"/>
                </a:cubicBezTo>
                <a:cubicBezTo>
                  <a:pt x="1040825" y="2322482"/>
                  <a:pt x="1025676" y="2336800"/>
                  <a:pt x="1030514" y="2351314"/>
                </a:cubicBezTo>
                <a:cubicBezTo>
                  <a:pt x="1041547" y="2384412"/>
                  <a:pt x="1069219" y="2409371"/>
                  <a:pt x="1088571" y="2438400"/>
                </a:cubicBezTo>
                <a:lnTo>
                  <a:pt x="1146628" y="2525486"/>
                </a:lnTo>
                <a:cubicBezTo>
                  <a:pt x="1156304" y="2540000"/>
                  <a:pt x="1159108" y="2563513"/>
                  <a:pt x="1175657" y="2569029"/>
                </a:cubicBezTo>
                <a:lnTo>
                  <a:pt x="1219200" y="2583543"/>
                </a:lnTo>
                <a:cubicBezTo>
                  <a:pt x="1244706" y="2660064"/>
                  <a:pt x="1216856" y="2598149"/>
                  <a:pt x="1277257" y="2670629"/>
                </a:cubicBezTo>
                <a:cubicBezTo>
                  <a:pt x="1337733" y="2743200"/>
                  <a:pt x="1270001" y="2689980"/>
                  <a:pt x="1349828" y="2743200"/>
                </a:cubicBezTo>
                <a:cubicBezTo>
                  <a:pt x="1378858" y="2830286"/>
                  <a:pt x="1369181" y="2752876"/>
                  <a:pt x="1320800" y="2801257"/>
                </a:cubicBezTo>
                <a:cubicBezTo>
                  <a:pt x="1309982" y="2812075"/>
                  <a:pt x="1317104" y="2833982"/>
                  <a:pt x="1306286" y="2844800"/>
                </a:cubicBezTo>
                <a:cubicBezTo>
                  <a:pt x="1281616" y="2869470"/>
                  <a:pt x="1219200" y="2902857"/>
                  <a:pt x="1219200" y="2902857"/>
                </a:cubicBezTo>
                <a:cubicBezTo>
                  <a:pt x="1214362" y="2917371"/>
                  <a:pt x="1214243" y="2934453"/>
                  <a:pt x="1204686" y="2946400"/>
                </a:cubicBezTo>
                <a:cubicBezTo>
                  <a:pt x="1184223" y="2971979"/>
                  <a:pt x="1146285" y="2980382"/>
                  <a:pt x="1117600" y="2989943"/>
                </a:cubicBezTo>
                <a:cubicBezTo>
                  <a:pt x="1122438" y="3004457"/>
                  <a:pt x="1121296" y="3022668"/>
                  <a:pt x="1132114" y="3033486"/>
                </a:cubicBezTo>
                <a:cubicBezTo>
                  <a:pt x="1139054" y="3040426"/>
                  <a:pt x="1233212" y="3062389"/>
                  <a:pt x="1233714" y="3062514"/>
                </a:cubicBezTo>
                <a:cubicBezTo>
                  <a:pt x="1339800" y="3133239"/>
                  <a:pt x="1206409" y="3046911"/>
                  <a:pt x="1335314" y="3120571"/>
                </a:cubicBezTo>
                <a:cubicBezTo>
                  <a:pt x="1350460" y="3129226"/>
                  <a:pt x="1362916" y="3142515"/>
                  <a:pt x="1378857" y="3149600"/>
                </a:cubicBezTo>
                <a:cubicBezTo>
                  <a:pt x="1406819" y="3162028"/>
                  <a:pt x="1436914" y="3168953"/>
                  <a:pt x="1465943" y="3178629"/>
                </a:cubicBezTo>
                <a:lnTo>
                  <a:pt x="1509486" y="3193143"/>
                </a:lnTo>
                <a:cubicBezTo>
                  <a:pt x="1524000" y="3202819"/>
                  <a:pt x="1540693" y="3209836"/>
                  <a:pt x="1553028" y="3222171"/>
                </a:cubicBezTo>
                <a:cubicBezTo>
                  <a:pt x="1565363" y="3234506"/>
                  <a:pt x="1568435" y="3254817"/>
                  <a:pt x="1582057" y="3265714"/>
                </a:cubicBezTo>
                <a:cubicBezTo>
                  <a:pt x="1594004" y="3275272"/>
                  <a:pt x="1611086" y="3275391"/>
                  <a:pt x="1625600" y="3280229"/>
                </a:cubicBezTo>
                <a:cubicBezTo>
                  <a:pt x="1657703" y="3312331"/>
                  <a:pt x="1677962" y="3326897"/>
                  <a:pt x="1698171" y="3367314"/>
                </a:cubicBezTo>
                <a:cubicBezTo>
                  <a:pt x="1705013" y="3380998"/>
                  <a:pt x="1707848" y="3396343"/>
                  <a:pt x="1712686" y="3410857"/>
                </a:cubicBezTo>
                <a:cubicBezTo>
                  <a:pt x="1698008" y="3432873"/>
                  <a:pt x="1669143" y="3467896"/>
                  <a:pt x="1669143" y="3497943"/>
                </a:cubicBezTo>
                <a:cubicBezTo>
                  <a:pt x="1669143" y="3513242"/>
                  <a:pt x="1676815" y="3527802"/>
                  <a:pt x="1683657" y="3541486"/>
                </a:cubicBezTo>
                <a:cubicBezTo>
                  <a:pt x="1691458" y="3557088"/>
                  <a:pt x="1720487" y="3569427"/>
                  <a:pt x="1712686" y="3585029"/>
                </a:cubicBezTo>
                <a:cubicBezTo>
                  <a:pt x="1705844" y="3598713"/>
                  <a:pt x="1683657" y="3575352"/>
                  <a:pt x="1669143" y="3570514"/>
                </a:cubicBezTo>
                <a:cubicBezTo>
                  <a:pt x="1664305" y="3556000"/>
                  <a:pt x="1665446" y="3537789"/>
                  <a:pt x="1654628" y="3526971"/>
                </a:cubicBezTo>
                <a:cubicBezTo>
                  <a:pt x="1604719" y="3477062"/>
                  <a:pt x="1578755" y="3472651"/>
                  <a:pt x="1524000" y="3454400"/>
                </a:cubicBezTo>
                <a:cubicBezTo>
                  <a:pt x="1385889" y="3465909"/>
                  <a:pt x="1366141" y="3421773"/>
                  <a:pt x="1320800" y="3512457"/>
                </a:cubicBezTo>
                <a:cubicBezTo>
                  <a:pt x="1313958" y="3526141"/>
                  <a:pt x="1311124" y="3541486"/>
                  <a:pt x="1306286" y="3556000"/>
                </a:cubicBezTo>
                <a:cubicBezTo>
                  <a:pt x="1314194" y="3579725"/>
                  <a:pt x="1326135" y="3628278"/>
                  <a:pt x="1349828" y="3643086"/>
                </a:cubicBezTo>
                <a:cubicBezTo>
                  <a:pt x="1375776" y="3659303"/>
                  <a:pt x="1436914" y="3672114"/>
                  <a:pt x="1436914" y="3672114"/>
                </a:cubicBezTo>
                <a:cubicBezTo>
                  <a:pt x="1441752" y="3686628"/>
                  <a:pt x="1444586" y="3701973"/>
                  <a:pt x="1451428" y="3715657"/>
                </a:cubicBezTo>
                <a:cubicBezTo>
                  <a:pt x="1459229" y="3731259"/>
                  <a:pt x="1477589" y="3741993"/>
                  <a:pt x="1480457" y="3759200"/>
                </a:cubicBezTo>
                <a:cubicBezTo>
                  <a:pt x="1482972" y="3774291"/>
                  <a:pt x="1476761" y="3791925"/>
                  <a:pt x="1465943" y="3802743"/>
                </a:cubicBezTo>
                <a:cubicBezTo>
                  <a:pt x="1455125" y="3813561"/>
                  <a:pt x="1437402" y="3814257"/>
                  <a:pt x="1422400" y="3817257"/>
                </a:cubicBezTo>
                <a:cubicBezTo>
                  <a:pt x="1388854" y="3823966"/>
                  <a:pt x="1354667" y="3826933"/>
                  <a:pt x="1320800" y="3831771"/>
                </a:cubicBezTo>
                <a:cubicBezTo>
                  <a:pt x="1311124" y="3817257"/>
                  <a:pt x="1299572" y="3803831"/>
                  <a:pt x="1291771" y="3788229"/>
                </a:cubicBezTo>
                <a:cubicBezTo>
                  <a:pt x="1284929" y="3774545"/>
                  <a:pt x="1289707" y="3753579"/>
                  <a:pt x="1277257" y="3744686"/>
                </a:cubicBezTo>
                <a:cubicBezTo>
                  <a:pt x="1252358" y="3726901"/>
                  <a:pt x="1190171" y="3715657"/>
                  <a:pt x="1190171" y="3715657"/>
                </a:cubicBezTo>
                <a:cubicBezTo>
                  <a:pt x="1180495" y="3735009"/>
                  <a:pt x="1176442" y="3758415"/>
                  <a:pt x="1161143" y="3773714"/>
                </a:cubicBezTo>
                <a:cubicBezTo>
                  <a:pt x="1150325" y="3784532"/>
                  <a:pt x="1117600" y="3772929"/>
                  <a:pt x="1117600" y="3788229"/>
                </a:cubicBezTo>
                <a:cubicBezTo>
                  <a:pt x="1117600" y="3806986"/>
                  <a:pt x="1193949" y="3828192"/>
                  <a:pt x="1204686" y="3831771"/>
                </a:cubicBezTo>
                <a:cubicBezTo>
                  <a:pt x="1219200" y="3841447"/>
                  <a:pt x="1237331" y="3847179"/>
                  <a:pt x="1248228" y="3860800"/>
                </a:cubicBezTo>
                <a:cubicBezTo>
                  <a:pt x="1263331" y="3879679"/>
                  <a:pt x="1276999" y="3990397"/>
                  <a:pt x="1277257" y="3991429"/>
                </a:cubicBezTo>
                <a:cubicBezTo>
                  <a:pt x="1284678" y="4021114"/>
                  <a:pt x="1298865" y="4048829"/>
                  <a:pt x="1306286" y="4078514"/>
                </a:cubicBezTo>
                <a:cubicBezTo>
                  <a:pt x="1311124" y="4097866"/>
                  <a:pt x="1312942" y="4118236"/>
                  <a:pt x="1320800" y="4136571"/>
                </a:cubicBezTo>
                <a:cubicBezTo>
                  <a:pt x="1327671" y="4152605"/>
                  <a:pt x="1342027" y="4164512"/>
                  <a:pt x="1349828" y="4180114"/>
                </a:cubicBezTo>
                <a:cubicBezTo>
                  <a:pt x="1356670" y="4193798"/>
                  <a:pt x="1359505" y="4209143"/>
                  <a:pt x="1364343" y="4223657"/>
                </a:cubicBezTo>
                <a:cubicBezTo>
                  <a:pt x="1359505" y="4238171"/>
                  <a:pt x="1364342" y="4262362"/>
                  <a:pt x="1349828" y="4267200"/>
                </a:cubicBezTo>
                <a:cubicBezTo>
                  <a:pt x="1307979" y="4281150"/>
                  <a:pt x="1263964" y="4243824"/>
                  <a:pt x="1233714" y="4223657"/>
                </a:cubicBezTo>
                <a:cubicBezTo>
                  <a:pt x="1228876" y="4209143"/>
                  <a:pt x="1222911" y="4194957"/>
                  <a:pt x="1219200" y="4180114"/>
                </a:cubicBezTo>
                <a:cubicBezTo>
                  <a:pt x="1213217" y="4156181"/>
                  <a:pt x="1222130" y="4124987"/>
                  <a:pt x="1204686" y="4107543"/>
                </a:cubicBezTo>
                <a:cubicBezTo>
                  <a:pt x="1193868" y="4096725"/>
                  <a:pt x="1175657" y="4117219"/>
                  <a:pt x="1161143" y="4122057"/>
                </a:cubicBezTo>
                <a:cubicBezTo>
                  <a:pt x="1156305" y="4136571"/>
                  <a:pt x="1153470" y="4151916"/>
                  <a:pt x="1146628" y="4165600"/>
                </a:cubicBezTo>
                <a:cubicBezTo>
                  <a:pt x="1138827" y="4181202"/>
                  <a:pt x="1124685" y="4193203"/>
                  <a:pt x="1117600" y="4209143"/>
                </a:cubicBezTo>
                <a:cubicBezTo>
                  <a:pt x="1105173" y="4237105"/>
                  <a:pt x="1088571" y="4296229"/>
                  <a:pt x="1088571" y="4296229"/>
                </a:cubicBezTo>
                <a:cubicBezTo>
                  <a:pt x="1074057" y="4286553"/>
                  <a:pt x="1050989" y="4283594"/>
                  <a:pt x="1045028" y="4267200"/>
                </a:cubicBezTo>
                <a:cubicBezTo>
                  <a:pt x="998416" y="4139017"/>
                  <a:pt x="1054751" y="4168933"/>
                  <a:pt x="1016000" y="4078514"/>
                </a:cubicBezTo>
                <a:cubicBezTo>
                  <a:pt x="1000166" y="4041568"/>
                  <a:pt x="978615" y="4023536"/>
                  <a:pt x="943428" y="4005943"/>
                </a:cubicBezTo>
                <a:cubicBezTo>
                  <a:pt x="929744" y="3999101"/>
                  <a:pt x="914400" y="3996267"/>
                  <a:pt x="899886" y="3991429"/>
                </a:cubicBezTo>
                <a:cubicBezTo>
                  <a:pt x="885372" y="3996267"/>
                  <a:pt x="863185" y="3992259"/>
                  <a:pt x="856343" y="4005943"/>
                </a:cubicBezTo>
                <a:cubicBezTo>
                  <a:pt x="789630" y="4139366"/>
                  <a:pt x="896658" y="4089266"/>
                  <a:pt x="798286" y="4122057"/>
                </a:cubicBezTo>
                <a:cubicBezTo>
                  <a:pt x="777375" y="4135998"/>
                  <a:pt x="740277" y="4177279"/>
                  <a:pt x="711200" y="4136571"/>
                </a:cubicBezTo>
                <a:cubicBezTo>
                  <a:pt x="693415" y="4111672"/>
                  <a:pt x="691847" y="4078514"/>
                  <a:pt x="682171" y="4049486"/>
                </a:cubicBezTo>
                <a:lnTo>
                  <a:pt x="667657" y="4005943"/>
                </a:lnTo>
                <a:cubicBezTo>
                  <a:pt x="672495" y="3972076"/>
                  <a:pt x="675462" y="3937889"/>
                  <a:pt x="682171" y="3904343"/>
                </a:cubicBezTo>
                <a:cubicBezTo>
                  <a:pt x="691324" y="3858580"/>
                  <a:pt x="717577" y="3857192"/>
                  <a:pt x="667657" y="3817257"/>
                </a:cubicBezTo>
                <a:cubicBezTo>
                  <a:pt x="655710" y="3807700"/>
                  <a:pt x="638628" y="3807581"/>
                  <a:pt x="624114" y="3802743"/>
                </a:cubicBezTo>
                <a:cubicBezTo>
                  <a:pt x="614438" y="3788229"/>
                  <a:pt x="602887" y="3774802"/>
                  <a:pt x="595086" y="3759200"/>
                </a:cubicBezTo>
                <a:cubicBezTo>
                  <a:pt x="571478" y="3711985"/>
                  <a:pt x="593135" y="3713706"/>
                  <a:pt x="551543" y="3672114"/>
                </a:cubicBezTo>
                <a:cubicBezTo>
                  <a:pt x="539208" y="3659779"/>
                  <a:pt x="522514" y="3652762"/>
                  <a:pt x="508000" y="3643086"/>
                </a:cubicBezTo>
                <a:cubicBezTo>
                  <a:pt x="503162" y="3628572"/>
                  <a:pt x="500328" y="3613227"/>
                  <a:pt x="493486" y="3599543"/>
                </a:cubicBezTo>
                <a:cubicBezTo>
                  <a:pt x="437213" y="3486997"/>
                  <a:pt x="486424" y="3621903"/>
                  <a:pt x="449943" y="3512457"/>
                </a:cubicBezTo>
                <a:cubicBezTo>
                  <a:pt x="464457" y="3502781"/>
                  <a:pt x="481999" y="3496557"/>
                  <a:pt x="493486" y="3483429"/>
                </a:cubicBezTo>
                <a:cubicBezTo>
                  <a:pt x="564754" y="3401980"/>
                  <a:pt x="516373" y="3399321"/>
                  <a:pt x="595086" y="3381829"/>
                </a:cubicBezTo>
                <a:cubicBezTo>
                  <a:pt x="623814" y="3375445"/>
                  <a:pt x="653621" y="3374452"/>
                  <a:pt x="682171" y="3367314"/>
                </a:cubicBezTo>
                <a:cubicBezTo>
                  <a:pt x="711856" y="3359893"/>
                  <a:pt x="769257" y="3338286"/>
                  <a:pt x="769257" y="3338286"/>
                </a:cubicBezTo>
                <a:cubicBezTo>
                  <a:pt x="783771" y="3328610"/>
                  <a:pt x="795463" y="3311183"/>
                  <a:pt x="812800" y="3309257"/>
                </a:cubicBezTo>
                <a:cubicBezTo>
                  <a:pt x="879846" y="3301807"/>
                  <a:pt x="897477" y="3322165"/>
                  <a:pt x="943428" y="3352800"/>
                </a:cubicBezTo>
                <a:cubicBezTo>
                  <a:pt x="952299" y="3379411"/>
                  <a:pt x="970121" y="3458337"/>
                  <a:pt x="1001486" y="3483429"/>
                </a:cubicBezTo>
                <a:cubicBezTo>
                  <a:pt x="1013433" y="3492986"/>
                  <a:pt x="1030514" y="3493105"/>
                  <a:pt x="1045028" y="3497943"/>
                </a:cubicBezTo>
                <a:cubicBezTo>
                  <a:pt x="1096952" y="3487558"/>
                  <a:pt x="1123769" y="3491774"/>
                  <a:pt x="1161143" y="3454400"/>
                </a:cubicBezTo>
                <a:cubicBezTo>
                  <a:pt x="1173478" y="3442065"/>
                  <a:pt x="1175379" y="3420102"/>
                  <a:pt x="1190171" y="3410857"/>
                </a:cubicBezTo>
                <a:cubicBezTo>
                  <a:pt x="1216119" y="3394640"/>
                  <a:pt x="1248228" y="3391505"/>
                  <a:pt x="1277257" y="3381829"/>
                </a:cubicBezTo>
                <a:lnTo>
                  <a:pt x="1320800" y="3367314"/>
                </a:lnTo>
                <a:cubicBezTo>
                  <a:pt x="1325638" y="3352800"/>
                  <a:pt x="1342156" y="3337455"/>
                  <a:pt x="1335314" y="3323771"/>
                </a:cubicBezTo>
                <a:cubicBezTo>
                  <a:pt x="1328472" y="3310087"/>
                  <a:pt x="1306917" y="3311421"/>
                  <a:pt x="1291771" y="3309257"/>
                </a:cubicBezTo>
                <a:cubicBezTo>
                  <a:pt x="1238870" y="3301700"/>
                  <a:pt x="1185333" y="3299581"/>
                  <a:pt x="1132114" y="3294743"/>
                </a:cubicBezTo>
                <a:cubicBezTo>
                  <a:pt x="1112762" y="3289905"/>
                  <a:pt x="1093851" y="3282703"/>
                  <a:pt x="1074057" y="3280229"/>
                </a:cubicBezTo>
                <a:cubicBezTo>
                  <a:pt x="846756" y="3251816"/>
                  <a:pt x="965103" y="3287453"/>
                  <a:pt x="856343" y="3251200"/>
                </a:cubicBezTo>
                <a:cubicBezTo>
                  <a:pt x="778933" y="3256038"/>
                  <a:pt x="701249" y="3257594"/>
                  <a:pt x="624114" y="3265714"/>
                </a:cubicBezTo>
                <a:cubicBezTo>
                  <a:pt x="577907" y="3270578"/>
                  <a:pt x="577471" y="3289036"/>
                  <a:pt x="537028" y="3309257"/>
                </a:cubicBezTo>
                <a:cubicBezTo>
                  <a:pt x="523344" y="3316099"/>
                  <a:pt x="508000" y="3318933"/>
                  <a:pt x="493486" y="3323771"/>
                </a:cubicBezTo>
                <a:lnTo>
                  <a:pt x="435428" y="3236686"/>
                </a:lnTo>
                <a:cubicBezTo>
                  <a:pt x="425752" y="3222172"/>
                  <a:pt x="422949" y="3198659"/>
                  <a:pt x="406400" y="3193143"/>
                </a:cubicBezTo>
                <a:lnTo>
                  <a:pt x="319314" y="3164114"/>
                </a:lnTo>
                <a:cubicBezTo>
                  <a:pt x="254845" y="3260819"/>
                  <a:pt x="280377" y="3203257"/>
                  <a:pt x="304800" y="3410857"/>
                </a:cubicBezTo>
                <a:cubicBezTo>
                  <a:pt x="306588" y="3426052"/>
                  <a:pt x="334157" y="3450689"/>
                  <a:pt x="319314" y="3454400"/>
                </a:cubicBezTo>
                <a:cubicBezTo>
                  <a:pt x="276812" y="3465026"/>
                  <a:pt x="232229" y="3444724"/>
                  <a:pt x="188686" y="3439886"/>
                </a:cubicBezTo>
                <a:cubicBezTo>
                  <a:pt x="183848" y="3425372"/>
                  <a:pt x="174171" y="3411643"/>
                  <a:pt x="174171" y="3396343"/>
                </a:cubicBezTo>
                <a:cubicBezTo>
                  <a:pt x="174171" y="3381043"/>
                  <a:pt x="184975" y="3367643"/>
                  <a:pt x="188686" y="3352800"/>
                </a:cubicBezTo>
                <a:cubicBezTo>
                  <a:pt x="194669" y="3328867"/>
                  <a:pt x="196709" y="3304029"/>
                  <a:pt x="203200" y="3280229"/>
                </a:cubicBezTo>
                <a:cubicBezTo>
                  <a:pt x="211251" y="3250708"/>
                  <a:pt x="232228" y="3193143"/>
                  <a:pt x="232228" y="3193143"/>
                </a:cubicBezTo>
                <a:cubicBezTo>
                  <a:pt x="237066" y="3144762"/>
                  <a:pt x="220639" y="3089021"/>
                  <a:pt x="246743" y="3048000"/>
                </a:cubicBezTo>
                <a:cubicBezTo>
                  <a:pt x="262543" y="3023172"/>
                  <a:pt x="305278" y="3040624"/>
                  <a:pt x="333828" y="3033486"/>
                </a:cubicBezTo>
                <a:cubicBezTo>
                  <a:pt x="363513" y="3026065"/>
                  <a:pt x="420914" y="3004457"/>
                  <a:pt x="420914" y="3004457"/>
                </a:cubicBezTo>
                <a:cubicBezTo>
                  <a:pt x="351912" y="2958457"/>
                  <a:pt x="393918" y="2980944"/>
                  <a:pt x="290286" y="2946400"/>
                </a:cubicBezTo>
                <a:lnTo>
                  <a:pt x="246743" y="2931886"/>
                </a:lnTo>
                <a:cubicBezTo>
                  <a:pt x="232229" y="2922210"/>
                  <a:pt x="218802" y="2910658"/>
                  <a:pt x="203200" y="2902857"/>
                </a:cubicBezTo>
                <a:cubicBezTo>
                  <a:pt x="189516" y="2896015"/>
                  <a:pt x="171604" y="2897900"/>
                  <a:pt x="159657" y="2888343"/>
                </a:cubicBezTo>
                <a:cubicBezTo>
                  <a:pt x="146035" y="2877446"/>
                  <a:pt x="142963" y="2857135"/>
                  <a:pt x="130628" y="2844800"/>
                </a:cubicBezTo>
                <a:cubicBezTo>
                  <a:pt x="118293" y="2832465"/>
                  <a:pt x="101600" y="2825447"/>
                  <a:pt x="87086" y="2815771"/>
                </a:cubicBezTo>
                <a:cubicBezTo>
                  <a:pt x="82248" y="2786743"/>
                  <a:pt x="77046" y="2757773"/>
                  <a:pt x="72571" y="2728686"/>
                </a:cubicBezTo>
                <a:cubicBezTo>
                  <a:pt x="67369" y="2694873"/>
                  <a:pt x="73356" y="2657685"/>
                  <a:pt x="58057" y="2627086"/>
                </a:cubicBezTo>
                <a:cubicBezTo>
                  <a:pt x="51215" y="2613402"/>
                  <a:pt x="9676" y="2651276"/>
                  <a:pt x="0" y="2656114"/>
                </a:cubicBezTo>
                <a:close/>
              </a:path>
            </a:pathLst>
          </a:custGeom>
          <a:blipFill dpi="0" rotWithShape="1">
            <a:blip r:embed="rId4" cstate="print">
              <a:alphaModFix amt="3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 19"/>
          <p:cNvSpPr/>
          <p:nvPr/>
        </p:nvSpPr>
        <p:spPr>
          <a:xfrm>
            <a:off x="332656" y="899592"/>
            <a:ext cx="1001486" cy="472317"/>
          </a:xfrm>
          <a:custGeom>
            <a:avLst/>
            <a:gdLst>
              <a:gd name="connsiteX0" fmla="*/ 0 w 1001486"/>
              <a:gd name="connsiteY0" fmla="*/ 319314 h 472317"/>
              <a:gd name="connsiteX1" fmla="*/ 0 w 1001486"/>
              <a:gd name="connsiteY1" fmla="*/ 319314 h 472317"/>
              <a:gd name="connsiteX2" fmla="*/ 116114 w 1001486"/>
              <a:gd name="connsiteY2" fmla="*/ 275771 h 472317"/>
              <a:gd name="connsiteX3" fmla="*/ 159657 w 1001486"/>
              <a:gd name="connsiteY3" fmla="*/ 261257 h 472317"/>
              <a:gd name="connsiteX4" fmla="*/ 188686 w 1001486"/>
              <a:gd name="connsiteY4" fmla="*/ 304800 h 472317"/>
              <a:gd name="connsiteX5" fmla="*/ 130628 w 1001486"/>
              <a:gd name="connsiteY5" fmla="*/ 377371 h 472317"/>
              <a:gd name="connsiteX6" fmla="*/ 116114 w 1001486"/>
              <a:gd name="connsiteY6" fmla="*/ 420914 h 472317"/>
              <a:gd name="connsiteX7" fmla="*/ 159657 w 1001486"/>
              <a:gd name="connsiteY7" fmla="*/ 449943 h 472317"/>
              <a:gd name="connsiteX8" fmla="*/ 261257 w 1001486"/>
              <a:gd name="connsiteY8" fmla="*/ 420914 h 472317"/>
              <a:gd name="connsiteX9" fmla="*/ 362857 w 1001486"/>
              <a:gd name="connsiteY9" fmla="*/ 406400 h 472317"/>
              <a:gd name="connsiteX10" fmla="*/ 377371 w 1001486"/>
              <a:gd name="connsiteY10" fmla="*/ 362857 h 472317"/>
              <a:gd name="connsiteX11" fmla="*/ 464457 w 1001486"/>
              <a:gd name="connsiteY11" fmla="*/ 319314 h 472317"/>
              <a:gd name="connsiteX12" fmla="*/ 493486 w 1001486"/>
              <a:gd name="connsiteY12" fmla="*/ 362857 h 472317"/>
              <a:gd name="connsiteX13" fmla="*/ 508000 w 1001486"/>
              <a:gd name="connsiteY13" fmla="*/ 406400 h 472317"/>
              <a:gd name="connsiteX14" fmla="*/ 551543 w 1001486"/>
              <a:gd name="connsiteY14" fmla="*/ 420914 h 472317"/>
              <a:gd name="connsiteX15" fmla="*/ 566057 w 1001486"/>
              <a:gd name="connsiteY15" fmla="*/ 464457 h 472317"/>
              <a:gd name="connsiteX16" fmla="*/ 696686 w 1001486"/>
              <a:gd name="connsiteY16" fmla="*/ 435429 h 472317"/>
              <a:gd name="connsiteX17" fmla="*/ 725714 w 1001486"/>
              <a:gd name="connsiteY17" fmla="*/ 391886 h 472317"/>
              <a:gd name="connsiteX18" fmla="*/ 754743 w 1001486"/>
              <a:gd name="connsiteY18" fmla="*/ 304800 h 472317"/>
              <a:gd name="connsiteX19" fmla="*/ 885371 w 1001486"/>
              <a:gd name="connsiteY19" fmla="*/ 232229 h 472317"/>
              <a:gd name="connsiteX20" fmla="*/ 914400 w 1001486"/>
              <a:gd name="connsiteY20" fmla="*/ 188686 h 472317"/>
              <a:gd name="connsiteX21" fmla="*/ 885371 w 1001486"/>
              <a:gd name="connsiteY21" fmla="*/ 72571 h 472317"/>
              <a:gd name="connsiteX22" fmla="*/ 957943 w 1001486"/>
              <a:gd name="connsiteY22" fmla="*/ 14514 h 472317"/>
              <a:gd name="connsiteX23" fmla="*/ 1001486 w 1001486"/>
              <a:gd name="connsiteY23" fmla="*/ 0 h 472317"/>
              <a:gd name="connsiteX24" fmla="*/ 14514 w 1001486"/>
              <a:gd name="connsiteY24" fmla="*/ 0 h 472317"/>
              <a:gd name="connsiteX25" fmla="*/ 0 w 1001486"/>
              <a:gd name="connsiteY25" fmla="*/ 319314 h 472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01486" h="472317">
                <a:moveTo>
                  <a:pt x="0" y="319314"/>
                </a:moveTo>
                <a:lnTo>
                  <a:pt x="0" y="319314"/>
                </a:lnTo>
                <a:lnTo>
                  <a:pt x="116114" y="275771"/>
                </a:lnTo>
                <a:cubicBezTo>
                  <a:pt x="130492" y="270543"/>
                  <a:pt x="145452" y="255575"/>
                  <a:pt x="159657" y="261257"/>
                </a:cubicBezTo>
                <a:cubicBezTo>
                  <a:pt x="175853" y="267736"/>
                  <a:pt x="179010" y="290286"/>
                  <a:pt x="188686" y="304800"/>
                </a:cubicBezTo>
                <a:cubicBezTo>
                  <a:pt x="152201" y="414249"/>
                  <a:pt x="205661" y="283581"/>
                  <a:pt x="130628" y="377371"/>
                </a:cubicBezTo>
                <a:cubicBezTo>
                  <a:pt x="121071" y="389318"/>
                  <a:pt x="120952" y="406400"/>
                  <a:pt x="116114" y="420914"/>
                </a:cubicBezTo>
                <a:cubicBezTo>
                  <a:pt x="130628" y="430590"/>
                  <a:pt x="142388" y="447476"/>
                  <a:pt x="159657" y="449943"/>
                </a:cubicBezTo>
                <a:cubicBezTo>
                  <a:pt x="172417" y="451766"/>
                  <a:pt x="244916" y="426361"/>
                  <a:pt x="261257" y="420914"/>
                </a:cubicBezTo>
                <a:cubicBezTo>
                  <a:pt x="309492" y="432973"/>
                  <a:pt x="326104" y="452342"/>
                  <a:pt x="362857" y="406400"/>
                </a:cubicBezTo>
                <a:cubicBezTo>
                  <a:pt x="372414" y="394453"/>
                  <a:pt x="367814" y="374804"/>
                  <a:pt x="377371" y="362857"/>
                </a:cubicBezTo>
                <a:cubicBezTo>
                  <a:pt x="397832" y="337280"/>
                  <a:pt x="435774" y="328875"/>
                  <a:pt x="464457" y="319314"/>
                </a:cubicBezTo>
                <a:cubicBezTo>
                  <a:pt x="474133" y="333828"/>
                  <a:pt x="485685" y="347255"/>
                  <a:pt x="493486" y="362857"/>
                </a:cubicBezTo>
                <a:cubicBezTo>
                  <a:pt x="500328" y="376541"/>
                  <a:pt x="497182" y="395582"/>
                  <a:pt x="508000" y="406400"/>
                </a:cubicBezTo>
                <a:cubicBezTo>
                  <a:pt x="518818" y="417218"/>
                  <a:pt x="537029" y="416076"/>
                  <a:pt x="551543" y="420914"/>
                </a:cubicBezTo>
                <a:cubicBezTo>
                  <a:pt x="556381" y="435428"/>
                  <a:pt x="551346" y="460254"/>
                  <a:pt x="566057" y="464457"/>
                </a:cubicBezTo>
                <a:cubicBezTo>
                  <a:pt x="593566" y="472317"/>
                  <a:pt x="664042" y="446310"/>
                  <a:pt x="696686" y="435429"/>
                </a:cubicBezTo>
                <a:cubicBezTo>
                  <a:pt x="706362" y="420915"/>
                  <a:pt x="718629" y="407826"/>
                  <a:pt x="725714" y="391886"/>
                </a:cubicBezTo>
                <a:cubicBezTo>
                  <a:pt x="738141" y="363924"/>
                  <a:pt x="729283" y="321773"/>
                  <a:pt x="754743" y="304800"/>
                </a:cubicBezTo>
                <a:cubicBezTo>
                  <a:pt x="854558" y="238256"/>
                  <a:pt x="808730" y="257775"/>
                  <a:pt x="885371" y="232229"/>
                </a:cubicBezTo>
                <a:cubicBezTo>
                  <a:pt x="895047" y="217715"/>
                  <a:pt x="912236" y="205995"/>
                  <a:pt x="914400" y="188686"/>
                </a:cubicBezTo>
                <a:cubicBezTo>
                  <a:pt x="917585" y="163207"/>
                  <a:pt x="894850" y="101008"/>
                  <a:pt x="885371" y="72571"/>
                </a:cubicBezTo>
                <a:cubicBezTo>
                  <a:pt x="906930" y="7898"/>
                  <a:pt x="884085" y="35617"/>
                  <a:pt x="957943" y="14514"/>
                </a:cubicBezTo>
                <a:cubicBezTo>
                  <a:pt x="972654" y="10311"/>
                  <a:pt x="1001486" y="0"/>
                  <a:pt x="1001486" y="0"/>
                </a:cubicBezTo>
                <a:lnTo>
                  <a:pt x="14514" y="0"/>
                </a:lnTo>
                <a:lnTo>
                  <a:pt x="0" y="319314"/>
                </a:lnTo>
                <a:close/>
              </a:path>
            </a:pathLst>
          </a:custGeom>
          <a:blipFill>
            <a:blip r:embed="rId5" cstate="print">
              <a:alphaModFix amt="3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2859314" y="914400"/>
            <a:ext cx="3541486" cy="1262743"/>
          </a:xfrm>
          <a:custGeom>
            <a:avLst/>
            <a:gdLst>
              <a:gd name="connsiteX0" fmla="*/ 0 w 3541486"/>
              <a:gd name="connsiteY0" fmla="*/ 58057 h 1262743"/>
              <a:gd name="connsiteX1" fmla="*/ 0 w 3541486"/>
              <a:gd name="connsiteY1" fmla="*/ 58057 h 1262743"/>
              <a:gd name="connsiteX2" fmla="*/ 130629 w 3541486"/>
              <a:gd name="connsiteY2" fmla="*/ 43543 h 1262743"/>
              <a:gd name="connsiteX3" fmla="*/ 159657 w 3541486"/>
              <a:gd name="connsiteY3" fmla="*/ 0 h 1262743"/>
              <a:gd name="connsiteX4" fmla="*/ 2960915 w 3541486"/>
              <a:gd name="connsiteY4" fmla="*/ 0 h 1262743"/>
              <a:gd name="connsiteX5" fmla="*/ 2960915 w 3541486"/>
              <a:gd name="connsiteY5" fmla="*/ 174171 h 1262743"/>
              <a:gd name="connsiteX6" fmla="*/ 3004457 w 3541486"/>
              <a:gd name="connsiteY6" fmla="*/ 188686 h 1262743"/>
              <a:gd name="connsiteX7" fmla="*/ 3077029 w 3541486"/>
              <a:gd name="connsiteY7" fmla="*/ 246743 h 1262743"/>
              <a:gd name="connsiteX8" fmla="*/ 3120572 w 3541486"/>
              <a:gd name="connsiteY8" fmla="*/ 232229 h 1262743"/>
              <a:gd name="connsiteX9" fmla="*/ 3251200 w 3541486"/>
              <a:gd name="connsiteY9" fmla="*/ 188686 h 1262743"/>
              <a:gd name="connsiteX10" fmla="*/ 3338286 w 3541486"/>
              <a:gd name="connsiteY10" fmla="*/ 130629 h 1262743"/>
              <a:gd name="connsiteX11" fmla="*/ 3483429 w 3541486"/>
              <a:gd name="connsiteY11" fmla="*/ 145143 h 1262743"/>
              <a:gd name="connsiteX12" fmla="*/ 3512457 w 3541486"/>
              <a:gd name="connsiteY12" fmla="*/ 232229 h 1262743"/>
              <a:gd name="connsiteX13" fmla="*/ 3526972 w 3541486"/>
              <a:gd name="connsiteY13" fmla="*/ 275771 h 1262743"/>
              <a:gd name="connsiteX14" fmla="*/ 3541486 w 3541486"/>
              <a:gd name="connsiteY14" fmla="*/ 319314 h 1262743"/>
              <a:gd name="connsiteX15" fmla="*/ 3526972 w 3541486"/>
              <a:gd name="connsiteY15" fmla="*/ 377371 h 1262743"/>
              <a:gd name="connsiteX16" fmla="*/ 3454400 w 3541486"/>
              <a:gd name="connsiteY16" fmla="*/ 449943 h 1262743"/>
              <a:gd name="connsiteX17" fmla="*/ 3410857 w 3541486"/>
              <a:gd name="connsiteY17" fmla="*/ 464457 h 1262743"/>
              <a:gd name="connsiteX18" fmla="*/ 3323772 w 3541486"/>
              <a:gd name="connsiteY18" fmla="*/ 508000 h 1262743"/>
              <a:gd name="connsiteX19" fmla="*/ 3294743 w 3541486"/>
              <a:gd name="connsiteY19" fmla="*/ 464457 h 1262743"/>
              <a:gd name="connsiteX20" fmla="*/ 3236686 w 3541486"/>
              <a:gd name="connsiteY20" fmla="*/ 362857 h 1262743"/>
              <a:gd name="connsiteX21" fmla="*/ 3222172 w 3541486"/>
              <a:gd name="connsiteY21" fmla="*/ 406400 h 1262743"/>
              <a:gd name="connsiteX22" fmla="*/ 3236686 w 3541486"/>
              <a:gd name="connsiteY22" fmla="*/ 449943 h 1262743"/>
              <a:gd name="connsiteX23" fmla="*/ 3193143 w 3541486"/>
              <a:gd name="connsiteY23" fmla="*/ 537029 h 1262743"/>
              <a:gd name="connsiteX24" fmla="*/ 3135086 w 3541486"/>
              <a:gd name="connsiteY24" fmla="*/ 566057 h 1262743"/>
              <a:gd name="connsiteX25" fmla="*/ 3222172 w 3541486"/>
              <a:gd name="connsiteY25" fmla="*/ 595086 h 1262743"/>
              <a:gd name="connsiteX26" fmla="*/ 3280229 w 3541486"/>
              <a:gd name="connsiteY26" fmla="*/ 653143 h 1262743"/>
              <a:gd name="connsiteX27" fmla="*/ 3236686 w 3541486"/>
              <a:gd name="connsiteY27" fmla="*/ 740229 h 1262743"/>
              <a:gd name="connsiteX28" fmla="*/ 3207657 w 3541486"/>
              <a:gd name="connsiteY28" fmla="*/ 783771 h 1262743"/>
              <a:gd name="connsiteX29" fmla="*/ 3222172 w 3541486"/>
              <a:gd name="connsiteY29" fmla="*/ 914400 h 1262743"/>
              <a:gd name="connsiteX30" fmla="*/ 3236686 w 3541486"/>
              <a:gd name="connsiteY30" fmla="*/ 957943 h 1262743"/>
              <a:gd name="connsiteX31" fmla="*/ 3207657 w 3541486"/>
              <a:gd name="connsiteY31" fmla="*/ 1001486 h 1262743"/>
              <a:gd name="connsiteX32" fmla="*/ 3120572 w 3541486"/>
              <a:gd name="connsiteY32" fmla="*/ 1030514 h 1262743"/>
              <a:gd name="connsiteX33" fmla="*/ 2975429 w 3541486"/>
              <a:gd name="connsiteY33" fmla="*/ 972457 h 1262743"/>
              <a:gd name="connsiteX34" fmla="*/ 2960915 w 3541486"/>
              <a:gd name="connsiteY34" fmla="*/ 928914 h 1262743"/>
              <a:gd name="connsiteX35" fmla="*/ 2917372 w 3541486"/>
              <a:gd name="connsiteY35" fmla="*/ 943429 h 1262743"/>
              <a:gd name="connsiteX36" fmla="*/ 2888343 w 3541486"/>
              <a:gd name="connsiteY36" fmla="*/ 986971 h 1262743"/>
              <a:gd name="connsiteX37" fmla="*/ 2844800 w 3541486"/>
              <a:gd name="connsiteY37" fmla="*/ 1016000 h 1262743"/>
              <a:gd name="connsiteX38" fmla="*/ 2757715 w 3541486"/>
              <a:gd name="connsiteY38" fmla="*/ 972457 h 1262743"/>
              <a:gd name="connsiteX39" fmla="*/ 2714172 w 3541486"/>
              <a:gd name="connsiteY39" fmla="*/ 943429 h 1262743"/>
              <a:gd name="connsiteX40" fmla="*/ 2627086 w 3541486"/>
              <a:gd name="connsiteY40" fmla="*/ 914400 h 1262743"/>
              <a:gd name="connsiteX41" fmla="*/ 2569029 w 3541486"/>
              <a:gd name="connsiteY41" fmla="*/ 928914 h 1262743"/>
              <a:gd name="connsiteX42" fmla="*/ 2496457 w 3541486"/>
              <a:gd name="connsiteY42" fmla="*/ 928914 h 1262743"/>
              <a:gd name="connsiteX43" fmla="*/ 2467429 w 3541486"/>
              <a:gd name="connsiteY43" fmla="*/ 972457 h 1262743"/>
              <a:gd name="connsiteX44" fmla="*/ 2336800 w 3541486"/>
              <a:gd name="connsiteY44" fmla="*/ 1030514 h 1262743"/>
              <a:gd name="connsiteX45" fmla="*/ 2293257 w 3541486"/>
              <a:gd name="connsiteY45" fmla="*/ 1045029 h 1262743"/>
              <a:gd name="connsiteX46" fmla="*/ 2249715 w 3541486"/>
              <a:gd name="connsiteY46" fmla="*/ 1074057 h 1262743"/>
              <a:gd name="connsiteX47" fmla="*/ 2235200 w 3541486"/>
              <a:gd name="connsiteY47" fmla="*/ 1161143 h 1262743"/>
              <a:gd name="connsiteX48" fmla="*/ 2104572 w 3541486"/>
              <a:gd name="connsiteY48" fmla="*/ 1219200 h 1262743"/>
              <a:gd name="connsiteX49" fmla="*/ 2017486 w 3541486"/>
              <a:gd name="connsiteY49" fmla="*/ 1248229 h 1262743"/>
              <a:gd name="connsiteX50" fmla="*/ 1973943 w 3541486"/>
              <a:gd name="connsiteY50" fmla="*/ 1262743 h 1262743"/>
              <a:gd name="connsiteX51" fmla="*/ 1814286 w 3541486"/>
              <a:gd name="connsiteY51" fmla="*/ 1248229 h 1262743"/>
              <a:gd name="connsiteX52" fmla="*/ 1770743 w 3541486"/>
              <a:gd name="connsiteY52" fmla="*/ 1233714 h 1262743"/>
              <a:gd name="connsiteX53" fmla="*/ 1712686 w 3541486"/>
              <a:gd name="connsiteY53" fmla="*/ 1219200 h 1262743"/>
              <a:gd name="connsiteX54" fmla="*/ 1625600 w 3541486"/>
              <a:gd name="connsiteY54" fmla="*/ 1219200 h 1262743"/>
              <a:gd name="connsiteX55" fmla="*/ 1538515 w 3541486"/>
              <a:gd name="connsiteY55" fmla="*/ 1248229 h 1262743"/>
              <a:gd name="connsiteX56" fmla="*/ 1306286 w 3541486"/>
              <a:gd name="connsiteY56" fmla="*/ 1219200 h 1262743"/>
              <a:gd name="connsiteX57" fmla="*/ 1146629 w 3541486"/>
              <a:gd name="connsiteY57" fmla="*/ 1233714 h 1262743"/>
              <a:gd name="connsiteX58" fmla="*/ 1045029 w 3541486"/>
              <a:gd name="connsiteY58" fmla="*/ 1219200 h 1262743"/>
              <a:gd name="connsiteX59" fmla="*/ 1030515 w 3541486"/>
              <a:gd name="connsiteY59" fmla="*/ 1175657 h 1262743"/>
              <a:gd name="connsiteX60" fmla="*/ 1059543 w 3541486"/>
              <a:gd name="connsiteY60" fmla="*/ 1132114 h 1262743"/>
              <a:gd name="connsiteX61" fmla="*/ 1074057 w 3541486"/>
              <a:gd name="connsiteY61" fmla="*/ 1088571 h 1262743"/>
              <a:gd name="connsiteX62" fmla="*/ 1030515 w 3541486"/>
              <a:gd name="connsiteY62" fmla="*/ 1059543 h 1262743"/>
              <a:gd name="connsiteX63" fmla="*/ 957943 w 3541486"/>
              <a:gd name="connsiteY63" fmla="*/ 1045029 h 1262743"/>
              <a:gd name="connsiteX64" fmla="*/ 943429 w 3541486"/>
              <a:gd name="connsiteY64" fmla="*/ 1001486 h 1262743"/>
              <a:gd name="connsiteX65" fmla="*/ 870857 w 3541486"/>
              <a:gd name="connsiteY65" fmla="*/ 943429 h 1262743"/>
              <a:gd name="connsiteX66" fmla="*/ 856343 w 3541486"/>
              <a:gd name="connsiteY66" fmla="*/ 899886 h 1262743"/>
              <a:gd name="connsiteX67" fmla="*/ 885372 w 3541486"/>
              <a:gd name="connsiteY67" fmla="*/ 827314 h 1262743"/>
              <a:gd name="connsiteX68" fmla="*/ 798286 w 3541486"/>
              <a:gd name="connsiteY68" fmla="*/ 798286 h 1262743"/>
              <a:gd name="connsiteX69" fmla="*/ 754743 w 3541486"/>
              <a:gd name="connsiteY69" fmla="*/ 827314 h 1262743"/>
              <a:gd name="connsiteX70" fmla="*/ 725715 w 3541486"/>
              <a:gd name="connsiteY70" fmla="*/ 870857 h 1262743"/>
              <a:gd name="connsiteX71" fmla="*/ 667657 w 3541486"/>
              <a:gd name="connsiteY71" fmla="*/ 856343 h 1262743"/>
              <a:gd name="connsiteX72" fmla="*/ 624115 w 3541486"/>
              <a:gd name="connsiteY72" fmla="*/ 827314 h 1262743"/>
              <a:gd name="connsiteX73" fmla="*/ 508000 w 3541486"/>
              <a:gd name="connsiteY73" fmla="*/ 798286 h 1262743"/>
              <a:gd name="connsiteX74" fmla="*/ 464457 w 3541486"/>
              <a:gd name="connsiteY74" fmla="*/ 769257 h 1262743"/>
              <a:gd name="connsiteX75" fmla="*/ 449943 w 3541486"/>
              <a:gd name="connsiteY75" fmla="*/ 725714 h 1262743"/>
              <a:gd name="connsiteX76" fmla="*/ 420915 w 3541486"/>
              <a:gd name="connsiteY76" fmla="*/ 682171 h 1262743"/>
              <a:gd name="connsiteX77" fmla="*/ 420915 w 3541486"/>
              <a:gd name="connsiteY77" fmla="*/ 537029 h 1262743"/>
              <a:gd name="connsiteX78" fmla="*/ 377372 w 3541486"/>
              <a:gd name="connsiteY78" fmla="*/ 522514 h 1262743"/>
              <a:gd name="connsiteX79" fmla="*/ 290286 w 3541486"/>
              <a:gd name="connsiteY79" fmla="*/ 478971 h 1262743"/>
              <a:gd name="connsiteX80" fmla="*/ 217715 w 3541486"/>
              <a:gd name="connsiteY80" fmla="*/ 362857 h 1262743"/>
              <a:gd name="connsiteX81" fmla="*/ 174172 w 3541486"/>
              <a:gd name="connsiteY81" fmla="*/ 348343 h 1262743"/>
              <a:gd name="connsiteX82" fmla="*/ 116115 w 3541486"/>
              <a:gd name="connsiteY82" fmla="*/ 261257 h 1262743"/>
              <a:gd name="connsiteX83" fmla="*/ 87086 w 3541486"/>
              <a:gd name="connsiteY83" fmla="*/ 174171 h 1262743"/>
              <a:gd name="connsiteX84" fmla="*/ 43543 w 3541486"/>
              <a:gd name="connsiteY84" fmla="*/ 87086 h 1262743"/>
              <a:gd name="connsiteX85" fmla="*/ 0 w 3541486"/>
              <a:gd name="connsiteY85" fmla="*/ 58057 h 126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3541486" h="1262743">
                <a:moveTo>
                  <a:pt x="0" y="58057"/>
                </a:moveTo>
                <a:lnTo>
                  <a:pt x="0" y="58057"/>
                </a:lnTo>
                <a:cubicBezTo>
                  <a:pt x="43543" y="53219"/>
                  <a:pt x="89456" y="58515"/>
                  <a:pt x="130629" y="43543"/>
                </a:cubicBezTo>
                <a:cubicBezTo>
                  <a:pt x="147023" y="37582"/>
                  <a:pt x="159657" y="0"/>
                  <a:pt x="159657" y="0"/>
                </a:cubicBezTo>
                <a:lnTo>
                  <a:pt x="2960915" y="0"/>
                </a:lnTo>
                <a:cubicBezTo>
                  <a:pt x="2946261" y="65943"/>
                  <a:pt x="2900041" y="125472"/>
                  <a:pt x="2960915" y="174171"/>
                </a:cubicBezTo>
                <a:cubicBezTo>
                  <a:pt x="2972862" y="183728"/>
                  <a:pt x="2989943" y="183848"/>
                  <a:pt x="3004457" y="188686"/>
                </a:cubicBezTo>
                <a:cubicBezTo>
                  <a:pt x="3026747" y="222121"/>
                  <a:pt x="3030291" y="246743"/>
                  <a:pt x="3077029" y="246743"/>
                </a:cubicBezTo>
                <a:cubicBezTo>
                  <a:pt x="3092328" y="246743"/>
                  <a:pt x="3106058" y="237067"/>
                  <a:pt x="3120572" y="232229"/>
                </a:cubicBezTo>
                <a:cubicBezTo>
                  <a:pt x="3250419" y="145663"/>
                  <a:pt x="3042620" y="275594"/>
                  <a:pt x="3251200" y="188686"/>
                </a:cubicBezTo>
                <a:cubicBezTo>
                  <a:pt x="3283404" y="175268"/>
                  <a:pt x="3338286" y="130629"/>
                  <a:pt x="3338286" y="130629"/>
                </a:cubicBezTo>
                <a:lnTo>
                  <a:pt x="3483429" y="145143"/>
                </a:lnTo>
                <a:cubicBezTo>
                  <a:pt x="3509860" y="160561"/>
                  <a:pt x="3502781" y="203200"/>
                  <a:pt x="3512457" y="232229"/>
                </a:cubicBezTo>
                <a:lnTo>
                  <a:pt x="3526972" y="275771"/>
                </a:lnTo>
                <a:lnTo>
                  <a:pt x="3541486" y="319314"/>
                </a:lnTo>
                <a:cubicBezTo>
                  <a:pt x="3536648" y="338666"/>
                  <a:pt x="3534830" y="359036"/>
                  <a:pt x="3526972" y="377371"/>
                </a:cubicBezTo>
                <a:cubicBezTo>
                  <a:pt x="3511138" y="414316"/>
                  <a:pt x="3489586" y="432350"/>
                  <a:pt x="3454400" y="449943"/>
                </a:cubicBezTo>
                <a:cubicBezTo>
                  <a:pt x="3440716" y="456785"/>
                  <a:pt x="3425371" y="459619"/>
                  <a:pt x="3410857" y="464457"/>
                </a:cubicBezTo>
                <a:cubicBezTo>
                  <a:pt x="3401687" y="470570"/>
                  <a:pt x="3342552" y="515512"/>
                  <a:pt x="3323772" y="508000"/>
                </a:cubicBezTo>
                <a:cubicBezTo>
                  <a:pt x="3307576" y="501521"/>
                  <a:pt x="3304419" y="478971"/>
                  <a:pt x="3294743" y="464457"/>
                </a:cubicBezTo>
                <a:cubicBezTo>
                  <a:pt x="3292628" y="453882"/>
                  <a:pt x="3289569" y="349637"/>
                  <a:pt x="3236686" y="362857"/>
                </a:cubicBezTo>
                <a:cubicBezTo>
                  <a:pt x="3221843" y="366568"/>
                  <a:pt x="3227010" y="391886"/>
                  <a:pt x="3222172" y="406400"/>
                </a:cubicBezTo>
                <a:cubicBezTo>
                  <a:pt x="3227010" y="420914"/>
                  <a:pt x="3236686" y="434644"/>
                  <a:pt x="3236686" y="449943"/>
                </a:cubicBezTo>
                <a:cubicBezTo>
                  <a:pt x="3236686" y="471408"/>
                  <a:pt x="3207821" y="524798"/>
                  <a:pt x="3193143" y="537029"/>
                </a:cubicBezTo>
                <a:cubicBezTo>
                  <a:pt x="3176521" y="550880"/>
                  <a:pt x="3154438" y="556381"/>
                  <a:pt x="3135086" y="566057"/>
                </a:cubicBezTo>
                <a:cubicBezTo>
                  <a:pt x="3164115" y="575733"/>
                  <a:pt x="3212496" y="566057"/>
                  <a:pt x="3222172" y="595086"/>
                </a:cubicBezTo>
                <a:cubicBezTo>
                  <a:pt x="3241524" y="653143"/>
                  <a:pt x="3222172" y="633791"/>
                  <a:pt x="3280229" y="653143"/>
                </a:cubicBezTo>
                <a:cubicBezTo>
                  <a:pt x="3197032" y="777936"/>
                  <a:pt x="3296781" y="620041"/>
                  <a:pt x="3236686" y="740229"/>
                </a:cubicBezTo>
                <a:cubicBezTo>
                  <a:pt x="3228885" y="755831"/>
                  <a:pt x="3217333" y="769257"/>
                  <a:pt x="3207657" y="783771"/>
                </a:cubicBezTo>
                <a:cubicBezTo>
                  <a:pt x="3183467" y="856343"/>
                  <a:pt x="3188305" y="812799"/>
                  <a:pt x="3222172" y="914400"/>
                </a:cubicBezTo>
                <a:lnTo>
                  <a:pt x="3236686" y="957943"/>
                </a:lnTo>
                <a:cubicBezTo>
                  <a:pt x="3227010" y="972457"/>
                  <a:pt x="3222450" y="992241"/>
                  <a:pt x="3207657" y="1001486"/>
                </a:cubicBezTo>
                <a:cubicBezTo>
                  <a:pt x="3181709" y="1017703"/>
                  <a:pt x="3120572" y="1030514"/>
                  <a:pt x="3120572" y="1030514"/>
                </a:cubicBezTo>
                <a:cubicBezTo>
                  <a:pt x="3017358" y="1017613"/>
                  <a:pt x="3012583" y="1046767"/>
                  <a:pt x="2975429" y="972457"/>
                </a:cubicBezTo>
                <a:cubicBezTo>
                  <a:pt x="2968587" y="958773"/>
                  <a:pt x="2965753" y="943428"/>
                  <a:pt x="2960915" y="928914"/>
                </a:cubicBezTo>
                <a:cubicBezTo>
                  <a:pt x="2946401" y="933752"/>
                  <a:pt x="2929319" y="933872"/>
                  <a:pt x="2917372" y="943429"/>
                </a:cubicBezTo>
                <a:cubicBezTo>
                  <a:pt x="2903751" y="954326"/>
                  <a:pt x="2900678" y="974636"/>
                  <a:pt x="2888343" y="986971"/>
                </a:cubicBezTo>
                <a:cubicBezTo>
                  <a:pt x="2876008" y="999306"/>
                  <a:pt x="2859314" y="1006324"/>
                  <a:pt x="2844800" y="1016000"/>
                </a:cubicBezTo>
                <a:cubicBezTo>
                  <a:pt x="2720019" y="932812"/>
                  <a:pt x="2877890" y="1032544"/>
                  <a:pt x="2757715" y="972457"/>
                </a:cubicBezTo>
                <a:cubicBezTo>
                  <a:pt x="2742113" y="964656"/>
                  <a:pt x="2730112" y="950514"/>
                  <a:pt x="2714172" y="943429"/>
                </a:cubicBezTo>
                <a:cubicBezTo>
                  <a:pt x="2686210" y="931002"/>
                  <a:pt x="2627086" y="914400"/>
                  <a:pt x="2627086" y="914400"/>
                </a:cubicBezTo>
                <a:cubicBezTo>
                  <a:pt x="2607734" y="919238"/>
                  <a:pt x="2584606" y="916453"/>
                  <a:pt x="2569029" y="928914"/>
                </a:cubicBezTo>
                <a:cubicBezTo>
                  <a:pt x="2515406" y="971812"/>
                  <a:pt x="2616496" y="1018942"/>
                  <a:pt x="2496457" y="928914"/>
                </a:cubicBezTo>
                <a:cubicBezTo>
                  <a:pt x="2486781" y="943428"/>
                  <a:pt x="2479764" y="960122"/>
                  <a:pt x="2467429" y="972457"/>
                </a:cubicBezTo>
                <a:cubicBezTo>
                  <a:pt x="2432927" y="1006960"/>
                  <a:pt x="2379917" y="1016142"/>
                  <a:pt x="2336800" y="1030514"/>
                </a:cubicBezTo>
                <a:cubicBezTo>
                  <a:pt x="2322286" y="1035352"/>
                  <a:pt x="2305987" y="1036542"/>
                  <a:pt x="2293257" y="1045029"/>
                </a:cubicBezTo>
                <a:lnTo>
                  <a:pt x="2249715" y="1074057"/>
                </a:lnTo>
                <a:cubicBezTo>
                  <a:pt x="2244877" y="1103086"/>
                  <a:pt x="2248361" y="1134821"/>
                  <a:pt x="2235200" y="1161143"/>
                </a:cubicBezTo>
                <a:cubicBezTo>
                  <a:pt x="2221400" y="1188742"/>
                  <a:pt x="2111374" y="1216933"/>
                  <a:pt x="2104572" y="1219200"/>
                </a:cubicBezTo>
                <a:lnTo>
                  <a:pt x="2017486" y="1248229"/>
                </a:lnTo>
                <a:lnTo>
                  <a:pt x="1973943" y="1262743"/>
                </a:lnTo>
                <a:cubicBezTo>
                  <a:pt x="1920724" y="1257905"/>
                  <a:pt x="1867187" y="1255786"/>
                  <a:pt x="1814286" y="1248229"/>
                </a:cubicBezTo>
                <a:cubicBezTo>
                  <a:pt x="1799140" y="1246065"/>
                  <a:pt x="1785454" y="1237917"/>
                  <a:pt x="1770743" y="1233714"/>
                </a:cubicBezTo>
                <a:cubicBezTo>
                  <a:pt x="1751563" y="1228234"/>
                  <a:pt x="1732038" y="1224038"/>
                  <a:pt x="1712686" y="1219200"/>
                </a:cubicBezTo>
                <a:cubicBezTo>
                  <a:pt x="1643017" y="1172754"/>
                  <a:pt x="1695269" y="1188236"/>
                  <a:pt x="1625600" y="1219200"/>
                </a:cubicBezTo>
                <a:cubicBezTo>
                  <a:pt x="1597639" y="1231627"/>
                  <a:pt x="1538515" y="1248229"/>
                  <a:pt x="1538515" y="1248229"/>
                </a:cubicBezTo>
                <a:cubicBezTo>
                  <a:pt x="1452198" y="1230965"/>
                  <a:pt x="1406778" y="1219200"/>
                  <a:pt x="1306286" y="1219200"/>
                </a:cubicBezTo>
                <a:cubicBezTo>
                  <a:pt x="1252848" y="1219200"/>
                  <a:pt x="1199848" y="1228876"/>
                  <a:pt x="1146629" y="1233714"/>
                </a:cubicBezTo>
                <a:cubicBezTo>
                  <a:pt x="1112762" y="1228876"/>
                  <a:pt x="1075628" y="1234499"/>
                  <a:pt x="1045029" y="1219200"/>
                </a:cubicBezTo>
                <a:cubicBezTo>
                  <a:pt x="1031345" y="1212358"/>
                  <a:pt x="1028000" y="1190748"/>
                  <a:pt x="1030515" y="1175657"/>
                </a:cubicBezTo>
                <a:cubicBezTo>
                  <a:pt x="1033383" y="1158450"/>
                  <a:pt x="1051742" y="1147716"/>
                  <a:pt x="1059543" y="1132114"/>
                </a:cubicBezTo>
                <a:cubicBezTo>
                  <a:pt x="1066385" y="1118430"/>
                  <a:pt x="1069219" y="1103085"/>
                  <a:pt x="1074057" y="1088571"/>
                </a:cubicBezTo>
                <a:cubicBezTo>
                  <a:pt x="1059543" y="1078895"/>
                  <a:pt x="1046848" y="1065668"/>
                  <a:pt x="1030515" y="1059543"/>
                </a:cubicBezTo>
                <a:cubicBezTo>
                  <a:pt x="1007416" y="1050881"/>
                  <a:pt x="978469" y="1058713"/>
                  <a:pt x="957943" y="1045029"/>
                </a:cubicBezTo>
                <a:cubicBezTo>
                  <a:pt x="945213" y="1036542"/>
                  <a:pt x="950271" y="1015170"/>
                  <a:pt x="943429" y="1001486"/>
                </a:cubicBezTo>
                <a:cubicBezTo>
                  <a:pt x="917168" y="948965"/>
                  <a:pt x="921078" y="960169"/>
                  <a:pt x="870857" y="943429"/>
                </a:cubicBezTo>
                <a:cubicBezTo>
                  <a:pt x="866019" y="928915"/>
                  <a:pt x="850661" y="914091"/>
                  <a:pt x="856343" y="899886"/>
                </a:cubicBezTo>
                <a:cubicBezTo>
                  <a:pt x="864279" y="880047"/>
                  <a:pt x="947796" y="871903"/>
                  <a:pt x="885372" y="827314"/>
                </a:cubicBezTo>
                <a:cubicBezTo>
                  <a:pt x="860473" y="809529"/>
                  <a:pt x="798286" y="798286"/>
                  <a:pt x="798286" y="798286"/>
                </a:cubicBezTo>
                <a:cubicBezTo>
                  <a:pt x="783772" y="807962"/>
                  <a:pt x="767078" y="814979"/>
                  <a:pt x="754743" y="827314"/>
                </a:cubicBezTo>
                <a:cubicBezTo>
                  <a:pt x="742408" y="839649"/>
                  <a:pt x="742264" y="865341"/>
                  <a:pt x="725715" y="870857"/>
                </a:cubicBezTo>
                <a:cubicBezTo>
                  <a:pt x="706790" y="877165"/>
                  <a:pt x="687010" y="861181"/>
                  <a:pt x="667657" y="856343"/>
                </a:cubicBezTo>
                <a:cubicBezTo>
                  <a:pt x="653143" y="846667"/>
                  <a:pt x="639717" y="835115"/>
                  <a:pt x="624115" y="827314"/>
                </a:cubicBezTo>
                <a:cubicBezTo>
                  <a:pt x="594362" y="812438"/>
                  <a:pt x="535600" y="803806"/>
                  <a:pt x="508000" y="798286"/>
                </a:cubicBezTo>
                <a:cubicBezTo>
                  <a:pt x="493486" y="788610"/>
                  <a:pt x="475354" y="782879"/>
                  <a:pt x="464457" y="769257"/>
                </a:cubicBezTo>
                <a:cubicBezTo>
                  <a:pt x="454900" y="757310"/>
                  <a:pt x="456785" y="739398"/>
                  <a:pt x="449943" y="725714"/>
                </a:cubicBezTo>
                <a:cubicBezTo>
                  <a:pt x="442142" y="710112"/>
                  <a:pt x="430591" y="696685"/>
                  <a:pt x="420915" y="682171"/>
                </a:cubicBezTo>
                <a:cubicBezTo>
                  <a:pt x="426592" y="648106"/>
                  <a:pt x="450779" y="574359"/>
                  <a:pt x="420915" y="537029"/>
                </a:cubicBezTo>
                <a:cubicBezTo>
                  <a:pt x="411358" y="525082"/>
                  <a:pt x="391056" y="529356"/>
                  <a:pt x="377372" y="522514"/>
                </a:cubicBezTo>
                <a:cubicBezTo>
                  <a:pt x="264826" y="466241"/>
                  <a:pt x="399733" y="515455"/>
                  <a:pt x="290286" y="478971"/>
                </a:cubicBezTo>
                <a:cubicBezTo>
                  <a:pt x="263811" y="399547"/>
                  <a:pt x="282116" y="395058"/>
                  <a:pt x="217715" y="362857"/>
                </a:cubicBezTo>
                <a:cubicBezTo>
                  <a:pt x="204031" y="356015"/>
                  <a:pt x="188686" y="353181"/>
                  <a:pt x="174172" y="348343"/>
                </a:cubicBezTo>
                <a:cubicBezTo>
                  <a:pt x="154820" y="319314"/>
                  <a:pt x="127148" y="294355"/>
                  <a:pt x="116115" y="261257"/>
                </a:cubicBezTo>
                <a:lnTo>
                  <a:pt x="87086" y="174171"/>
                </a:lnTo>
                <a:cubicBezTo>
                  <a:pt x="71755" y="128179"/>
                  <a:pt x="75700" y="127283"/>
                  <a:pt x="43543" y="87086"/>
                </a:cubicBezTo>
                <a:cubicBezTo>
                  <a:pt x="34995" y="76400"/>
                  <a:pt x="7257" y="62895"/>
                  <a:pt x="0" y="58057"/>
                </a:cubicBezTo>
                <a:close/>
              </a:path>
            </a:pathLst>
          </a:cu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orme libre 22"/>
          <p:cNvSpPr/>
          <p:nvPr/>
        </p:nvSpPr>
        <p:spPr>
          <a:xfrm>
            <a:off x="1596571" y="899886"/>
            <a:ext cx="1393372" cy="290285"/>
          </a:xfrm>
          <a:custGeom>
            <a:avLst/>
            <a:gdLst>
              <a:gd name="connsiteX0" fmla="*/ 0 w 1393372"/>
              <a:gd name="connsiteY0" fmla="*/ 14514 h 290285"/>
              <a:gd name="connsiteX1" fmla="*/ 0 w 1393372"/>
              <a:gd name="connsiteY1" fmla="*/ 14514 h 290285"/>
              <a:gd name="connsiteX2" fmla="*/ 101600 w 1393372"/>
              <a:gd name="connsiteY2" fmla="*/ 87085 h 290285"/>
              <a:gd name="connsiteX3" fmla="*/ 232229 w 1393372"/>
              <a:gd name="connsiteY3" fmla="*/ 188685 h 290285"/>
              <a:gd name="connsiteX4" fmla="*/ 261258 w 1393372"/>
              <a:gd name="connsiteY4" fmla="*/ 232228 h 290285"/>
              <a:gd name="connsiteX5" fmla="*/ 304800 w 1393372"/>
              <a:gd name="connsiteY5" fmla="*/ 261257 h 290285"/>
              <a:gd name="connsiteX6" fmla="*/ 464458 w 1393372"/>
              <a:gd name="connsiteY6" fmla="*/ 290285 h 290285"/>
              <a:gd name="connsiteX7" fmla="*/ 609600 w 1393372"/>
              <a:gd name="connsiteY7" fmla="*/ 275771 h 290285"/>
              <a:gd name="connsiteX8" fmla="*/ 696686 w 1393372"/>
              <a:gd name="connsiteY8" fmla="*/ 232228 h 290285"/>
              <a:gd name="connsiteX9" fmla="*/ 754743 w 1393372"/>
              <a:gd name="connsiteY9" fmla="*/ 217714 h 290285"/>
              <a:gd name="connsiteX10" fmla="*/ 798286 w 1393372"/>
              <a:gd name="connsiteY10" fmla="*/ 203200 h 290285"/>
              <a:gd name="connsiteX11" fmla="*/ 841829 w 1393372"/>
              <a:gd name="connsiteY11" fmla="*/ 174171 h 290285"/>
              <a:gd name="connsiteX12" fmla="*/ 928915 w 1393372"/>
              <a:gd name="connsiteY12" fmla="*/ 145143 h 290285"/>
              <a:gd name="connsiteX13" fmla="*/ 957943 w 1393372"/>
              <a:gd name="connsiteY13" fmla="*/ 101600 h 290285"/>
              <a:gd name="connsiteX14" fmla="*/ 972458 w 1393372"/>
              <a:gd name="connsiteY14" fmla="*/ 58057 h 290285"/>
              <a:gd name="connsiteX15" fmla="*/ 1030515 w 1393372"/>
              <a:gd name="connsiteY15" fmla="*/ 72571 h 290285"/>
              <a:gd name="connsiteX16" fmla="*/ 1117600 w 1393372"/>
              <a:gd name="connsiteY16" fmla="*/ 87085 h 290285"/>
              <a:gd name="connsiteX17" fmla="*/ 1248229 w 1393372"/>
              <a:gd name="connsiteY17" fmla="*/ 87085 h 290285"/>
              <a:gd name="connsiteX18" fmla="*/ 1291772 w 1393372"/>
              <a:gd name="connsiteY18" fmla="*/ 58057 h 290285"/>
              <a:gd name="connsiteX19" fmla="*/ 1378858 w 1393372"/>
              <a:gd name="connsiteY19" fmla="*/ 43543 h 290285"/>
              <a:gd name="connsiteX20" fmla="*/ 1393372 w 1393372"/>
              <a:gd name="connsiteY20" fmla="*/ 0 h 290285"/>
              <a:gd name="connsiteX21" fmla="*/ 0 w 1393372"/>
              <a:gd name="connsiteY21" fmla="*/ 14514 h 290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93372" h="290285">
                <a:moveTo>
                  <a:pt x="0" y="14514"/>
                </a:moveTo>
                <a:lnTo>
                  <a:pt x="0" y="14514"/>
                </a:lnTo>
                <a:cubicBezTo>
                  <a:pt x="33867" y="38704"/>
                  <a:pt x="75245" y="54874"/>
                  <a:pt x="101600" y="87085"/>
                </a:cubicBezTo>
                <a:cubicBezTo>
                  <a:pt x="207078" y="216001"/>
                  <a:pt x="26961" y="159362"/>
                  <a:pt x="232229" y="188685"/>
                </a:cubicBezTo>
                <a:cubicBezTo>
                  <a:pt x="241905" y="203199"/>
                  <a:pt x="248923" y="219893"/>
                  <a:pt x="261258" y="232228"/>
                </a:cubicBezTo>
                <a:cubicBezTo>
                  <a:pt x="273593" y="244563"/>
                  <a:pt x="289198" y="253456"/>
                  <a:pt x="304800" y="261257"/>
                </a:cubicBezTo>
                <a:cubicBezTo>
                  <a:pt x="349547" y="283631"/>
                  <a:pt x="424437" y="285283"/>
                  <a:pt x="464458" y="290285"/>
                </a:cubicBezTo>
                <a:cubicBezTo>
                  <a:pt x="512839" y="285447"/>
                  <a:pt x="561543" y="283164"/>
                  <a:pt x="609600" y="275771"/>
                </a:cubicBezTo>
                <a:cubicBezTo>
                  <a:pt x="673208" y="265985"/>
                  <a:pt x="636405" y="258063"/>
                  <a:pt x="696686" y="232228"/>
                </a:cubicBezTo>
                <a:cubicBezTo>
                  <a:pt x="715021" y="224370"/>
                  <a:pt x="735563" y="223194"/>
                  <a:pt x="754743" y="217714"/>
                </a:cubicBezTo>
                <a:cubicBezTo>
                  <a:pt x="769454" y="213511"/>
                  <a:pt x="783772" y="208038"/>
                  <a:pt x="798286" y="203200"/>
                </a:cubicBezTo>
                <a:cubicBezTo>
                  <a:pt x="812800" y="193524"/>
                  <a:pt x="825888" y="181256"/>
                  <a:pt x="841829" y="174171"/>
                </a:cubicBezTo>
                <a:cubicBezTo>
                  <a:pt x="869791" y="161744"/>
                  <a:pt x="928915" y="145143"/>
                  <a:pt x="928915" y="145143"/>
                </a:cubicBezTo>
                <a:cubicBezTo>
                  <a:pt x="938591" y="130629"/>
                  <a:pt x="950142" y="117202"/>
                  <a:pt x="957943" y="101600"/>
                </a:cubicBezTo>
                <a:cubicBezTo>
                  <a:pt x="964785" y="87916"/>
                  <a:pt x="958253" y="63739"/>
                  <a:pt x="972458" y="58057"/>
                </a:cubicBezTo>
                <a:cubicBezTo>
                  <a:pt x="990979" y="50648"/>
                  <a:pt x="1010954" y="68659"/>
                  <a:pt x="1030515" y="72571"/>
                </a:cubicBezTo>
                <a:cubicBezTo>
                  <a:pt x="1059372" y="78342"/>
                  <a:pt x="1088572" y="82247"/>
                  <a:pt x="1117600" y="87085"/>
                </a:cubicBezTo>
                <a:cubicBezTo>
                  <a:pt x="1175783" y="106480"/>
                  <a:pt x="1171594" y="112630"/>
                  <a:pt x="1248229" y="87085"/>
                </a:cubicBezTo>
                <a:cubicBezTo>
                  <a:pt x="1264778" y="81569"/>
                  <a:pt x="1275223" y="63573"/>
                  <a:pt x="1291772" y="58057"/>
                </a:cubicBezTo>
                <a:cubicBezTo>
                  <a:pt x="1319691" y="48751"/>
                  <a:pt x="1349829" y="48381"/>
                  <a:pt x="1378858" y="43543"/>
                </a:cubicBezTo>
                <a:lnTo>
                  <a:pt x="1393372" y="0"/>
                </a:lnTo>
                <a:lnTo>
                  <a:pt x="0" y="14514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libre 23"/>
          <p:cNvSpPr/>
          <p:nvPr/>
        </p:nvSpPr>
        <p:spPr>
          <a:xfrm>
            <a:off x="1611086" y="899886"/>
            <a:ext cx="972457" cy="290285"/>
          </a:xfrm>
          <a:custGeom>
            <a:avLst/>
            <a:gdLst>
              <a:gd name="connsiteX0" fmla="*/ 0 w 972457"/>
              <a:gd name="connsiteY0" fmla="*/ 0 h 290285"/>
              <a:gd name="connsiteX1" fmla="*/ 0 w 972457"/>
              <a:gd name="connsiteY1" fmla="*/ 0 h 290285"/>
              <a:gd name="connsiteX2" fmla="*/ 87085 w 972457"/>
              <a:gd name="connsiteY2" fmla="*/ 101600 h 290285"/>
              <a:gd name="connsiteX3" fmla="*/ 130628 w 972457"/>
              <a:gd name="connsiteY3" fmla="*/ 188685 h 290285"/>
              <a:gd name="connsiteX4" fmla="*/ 232228 w 972457"/>
              <a:gd name="connsiteY4" fmla="*/ 217714 h 290285"/>
              <a:gd name="connsiteX5" fmla="*/ 261257 w 972457"/>
              <a:gd name="connsiteY5" fmla="*/ 261257 h 290285"/>
              <a:gd name="connsiteX6" fmla="*/ 348343 w 972457"/>
              <a:gd name="connsiteY6" fmla="*/ 290285 h 290285"/>
              <a:gd name="connsiteX7" fmla="*/ 449943 w 972457"/>
              <a:gd name="connsiteY7" fmla="*/ 275771 h 290285"/>
              <a:gd name="connsiteX8" fmla="*/ 493485 w 972457"/>
              <a:gd name="connsiteY8" fmla="*/ 261257 h 290285"/>
              <a:gd name="connsiteX9" fmla="*/ 667657 w 972457"/>
              <a:gd name="connsiteY9" fmla="*/ 246743 h 290285"/>
              <a:gd name="connsiteX10" fmla="*/ 798285 w 972457"/>
              <a:gd name="connsiteY10" fmla="*/ 203200 h 290285"/>
              <a:gd name="connsiteX11" fmla="*/ 841828 w 972457"/>
              <a:gd name="connsiteY11" fmla="*/ 188685 h 290285"/>
              <a:gd name="connsiteX12" fmla="*/ 899885 w 972457"/>
              <a:gd name="connsiteY12" fmla="*/ 130628 h 290285"/>
              <a:gd name="connsiteX13" fmla="*/ 928914 w 972457"/>
              <a:gd name="connsiteY13" fmla="*/ 87085 h 290285"/>
              <a:gd name="connsiteX14" fmla="*/ 972457 w 972457"/>
              <a:gd name="connsiteY14" fmla="*/ 58057 h 290285"/>
              <a:gd name="connsiteX15" fmla="*/ 943428 w 972457"/>
              <a:gd name="connsiteY15" fmla="*/ 0 h 290285"/>
              <a:gd name="connsiteX16" fmla="*/ 0 w 972457"/>
              <a:gd name="connsiteY16" fmla="*/ 0 h 290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72457" h="290285">
                <a:moveTo>
                  <a:pt x="0" y="0"/>
                </a:moveTo>
                <a:lnTo>
                  <a:pt x="0" y="0"/>
                </a:lnTo>
                <a:cubicBezTo>
                  <a:pt x="29028" y="33867"/>
                  <a:pt x="61506" y="65058"/>
                  <a:pt x="87085" y="101600"/>
                </a:cubicBezTo>
                <a:cubicBezTo>
                  <a:pt x="120548" y="149405"/>
                  <a:pt x="77799" y="146422"/>
                  <a:pt x="130628" y="188685"/>
                </a:cubicBezTo>
                <a:cubicBezTo>
                  <a:pt x="140095" y="196258"/>
                  <a:pt x="228431" y="216765"/>
                  <a:pt x="232228" y="217714"/>
                </a:cubicBezTo>
                <a:cubicBezTo>
                  <a:pt x="241904" y="232228"/>
                  <a:pt x="246464" y="252012"/>
                  <a:pt x="261257" y="261257"/>
                </a:cubicBezTo>
                <a:cubicBezTo>
                  <a:pt x="287205" y="277474"/>
                  <a:pt x="348343" y="290285"/>
                  <a:pt x="348343" y="290285"/>
                </a:cubicBezTo>
                <a:cubicBezTo>
                  <a:pt x="382210" y="285447"/>
                  <a:pt x="416397" y="282480"/>
                  <a:pt x="449943" y="275771"/>
                </a:cubicBezTo>
                <a:cubicBezTo>
                  <a:pt x="464945" y="272771"/>
                  <a:pt x="478320" y="263279"/>
                  <a:pt x="493485" y="261257"/>
                </a:cubicBezTo>
                <a:cubicBezTo>
                  <a:pt x="551233" y="253557"/>
                  <a:pt x="609600" y="251581"/>
                  <a:pt x="667657" y="246743"/>
                </a:cubicBezTo>
                <a:lnTo>
                  <a:pt x="798285" y="203200"/>
                </a:lnTo>
                <a:lnTo>
                  <a:pt x="841828" y="188685"/>
                </a:lnTo>
                <a:cubicBezTo>
                  <a:pt x="873497" y="93684"/>
                  <a:pt x="829513" y="186927"/>
                  <a:pt x="899885" y="130628"/>
                </a:cubicBezTo>
                <a:cubicBezTo>
                  <a:pt x="913506" y="119731"/>
                  <a:pt x="916579" y="99420"/>
                  <a:pt x="928914" y="87085"/>
                </a:cubicBezTo>
                <a:cubicBezTo>
                  <a:pt x="941249" y="74750"/>
                  <a:pt x="957943" y="67733"/>
                  <a:pt x="972457" y="58057"/>
                </a:cubicBezTo>
                <a:cubicBezTo>
                  <a:pt x="940744" y="10489"/>
                  <a:pt x="943428" y="31958"/>
                  <a:pt x="943428" y="0"/>
                </a:cubicBezTo>
                <a:lnTo>
                  <a:pt x="0" y="0"/>
                </a:lnTo>
                <a:close/>
              </a:path>
            </a:pathLst>
          </a:custGeom>
          <a:blipFill>
            <a:blip r:embed="rId6" cstate="print">
              <a:alphaModFix amt="3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246743" y="5186824"/>
            <a:ext cx="711200" cy="865633"/>
          </a:xfrm>
          <a:custGeom>
            <a:avLst/>
            <a:gdLst>
              <a:gd name="connsiteX0" fmla="*/ 0 w 711200"/>
              <a:gd name="connsiteY0" fmla="*/ 154433 h 865633"/>
              <a:gd name="connsiteX1" fmla="*/ 0 w 711200"/>
              <a:gd name="connsiteY1" fmla="*/ 154433 h 865633"/>
              <a:gd name="connsiteX2" fmla="*/ 116114 w 711200"/>
              <a:gd name="connsiteY2" fmla="*/ 110890 h 865633"/>
              <a:gd name="connsiteX3" fmla="*/ 203200 w 711200"/>
              <a:gd name="connsiteY3" fmla="*/ 125405 h 865633"/>
              <a:gd name="connsiteX4" fmla="*/ 304800 w 711200"/>
              <a:gd name="connsiteY4" fmla="*/ 110890 h 865633"/>
              <a:gd name="connsiteX5" fmla="*/ 362857 w 711200"/>
              <a:gd name="connsiteY5" fmla="*/ 67347 h 865633"/>
              <a:gd name="connsiteX6" fmla="*/ 406400 w 711200"/>
              <a:gd name="connsiteY6" fmla="*/ 38319 h 865633"/>
              <a:gd name="connsiteX7" fmla="*/ 449943 w 711200"/>
              <a:gd name="connsiteY7" fmla="*/ 52833 h 865633"/>
              <a:gd name="connsiteX8" fmla="*/ 537028 w 711200"/>
              <a:gd name="connsiteY8" fmla="*/ 96376 h 865633"/>
              <a:gd name="connsiteX9" fmla="*/ 580571 w 711200"/>
              <a:gd name="connsiteY9" fmla="*/ 67347 h 865633"/>
              <a:gd name="connsiteX10" fmla="*/ 653143 w 711200"/>
              <a:gd name="connsiteY10" fmla="*/ 38319 h 865633"/>
              <a:gd name="connsiteX11" fmla="*/ 682171 w 711200"/>
              <a:gd name="connsiteY11" fmla="*/ 81862 h 865633"/>
              <a:gd name="connsiteX12" fmla="*/ 711200 w 711200"/>
              <a:gd name="connsiteY12" fmla="*/ 168947 h 865633"/>
              <a:gd name="connsiteX13" fmla="*/ 609600 w 711200"/>
              <a:gd name="connsiteY13" fmla="*/ 270547 h 865633"/>
              <a:gd name="connsiteX14" fmla="*/ 595086 w 711200"/>
              <a:gd name="connsiteY14" fmla="*/ 328605 h 865633"/>
              <a:gd name="connsiteX15" fmla="*/ 566057 w 711200"/>
              <a:gd name="connsiteY15" fmla="*/ 415690 h 865633"/>
              <a:gd name="connsiteX16" fmla="*/ 551543 w 711200"/>
              <a:gd name="connsiteY16" fmla="*/ 459233 h 865633"/>
              <a:gd name="connsiteX17" fmla="*/ 595086 w 711200"/>
              <a:gd name="connsiteY17" fmla="*/ 546319 h 865633"/>
              <a:gd name="connsiteX18" fmla="*/ 638628 w 711200"/>
              <a:gd name="connsiteY18" fmla="*/ 575347 h 865633"/>
              <a:gd name="connsiteX19" fmla="*/ 624114 w 711200"/>
              <a:gd name="connsiteY19" fmla="*/ 691462 h 865633"/>
              <a:gd name="connsiteX20" fmla="*/ 595086 w 711200"/>
              <a:gd name="connsiteY20" fmla="*/ 778547 h 865633"/>
              <a:gd name="connsiteX21" fmla="*/ 580571 w 711200"/>
              <a:gd name="connsiteY21" fmla="*/ 836605 h 865633"/>
              <a:gd name="connsiteX22" fmla="*/ 493486 w 711200"/>
              <a:gd name="connsiteY22" fmla="*/ 865633 h 865633"/>
              <a:gd name="connsiteX23" fmla="*/ 449943 w 711200"/>
              <a:gd name="connsiteY23" fmla="*/ 851119 h 865633"/>
              <a:gd name="connsiteX24" fmla="*/ 406400 w 711200"/>
              <a:gd name="connsiteY24" fmla="*/ 822090 h 865633"/>
              <a:gd name="connsiteX25" fmla="*/ 319314 w 711200"/>
              <a:gd name="connsiteY25" fmla="*/ 807576 h 865633"/>
              <a:gd name="connsiteX26" fmla="*/ 232228 w 711200"/>
              <a:gd name="connsiteY26" fmla="*/ 676947 h 865633"/>
              <a:gd name="connsiteX27" fmla="*/ 203200 w 711200"/>
              <a:gd name="connsiteY27" fmla="*/ 633405 h 865633"/>
              <a:gd name="connsiteX28" fmla="*/ 116114 w 711200"/>
              <a:gd name="connsiteY28" fmla="*/ 589862 h 865633"/>
              <a:gd name="connsiteX29" fmla="*/ 29028 w 711200"/>
              <a:gd name="connsiteY29" fmla="*/ 589862 h 865633"/>
              <a:gd name="connsiteX30" fmla="*/ 0 w 711200"/>
              <a:gd name="connsiteY30" fmla="*/ 154433 h 865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11200" h="865633">
                <a:moveTo>
                  <a:pt x="0" y="154433"/>
                </a:moveTo>
                <a:lnTo>
                  <a:pt x="0" y="154433"/>
                </a:lnTo>
                <a:cubicBezTo>
                  <a:pt x="38705" y="139919"/>
                  <a:pt x="75193" y="116736"/>
                  <a:pt x="116114" y="110890"/>
                </a:cubicBezTo>
                <a:cubicBezTo>
                  <a:pt x="145247" y="106728"/>
                  <a:pt x="173771" y="125405"/>
                  <a:pt x="203200" y="125405"/>
                </a:cubicBezTo>
                <a:cubicBezTo>
                  <a:pt x="237411" y="125405"/>
                  <a:pt x="270933" y="115728"/>
                  <a:pt x="304800" y="110890"/>
                </a:cubicBezTo>
                <a:cubicBezTo>
                  <a:pt x="324152" y="96376"/>
                  <a:pt x="343172" y="81407"/>
                  <a:pt x="362857" y="67347"/>
                </a:cubicBezTo>
                <a:cubicBezTo>
                  <a:pt x="377052" y="57208"/>
                  <a:pt x="389193" y="41187"/>
                  <a:pt x="406400" y="38319"/>
                </a:cubicBezTo>
                <a:cubicBezTo>
                  <a:pt x="421491" y="35804"/>
                  <a:pt x="435429" y="47995"/>
                  <a:pt x="449943" y="52833"/>
                </a:cubicBezTo>
                <a:cubicBezTo>
                  <a:pt x="465106" y="62942"/>
                  <a:pt x="512992" y="100382"/>
                  <a:pt x="537028" y="96376"/>
                </a:cubicBezTo>
                <a:cubicBezTo>
                  <a:pt x="554235" y="93508"/>
                  <a:pt x="566057" y="77023"/>
                  <a:pt x="580571" y="67347"/>
                </a:cubicBezTo>
                <a:cubicBezTo>
                  <a:pt x="604185" y="31928"/>
                  <a:pt x="605244" y="0"/>
                  <a:pt x="653143" y="38319"/>
                </a:cubicBezTo>
                <a:cubicBezTo>
                  <a:pt x="666764" y="49216"/>
                  <a:pt x="675086" y="65922"/>
                  <a:pt x="682171" y="81862"/>
                </a:cubicBezTo>
                <a:cubicBezTo>
                  <a:pt x="694598" y="109823"/>
                  <a:pt x="711200" y="168947"/>
                  <a:pt x="711200" y="168947"/>
                </a:cubicBezTo>
                <a:cubicBezTo>
                  <a:pt x="621666" y="228637"/>
                  <a:pt x="630638" y="196913"/>
                  <a:pt x="609600" y="270547"/>
                </a:cubicBezTo>
                <a:cubicBezTo>
                  <a:pt x="604120" y="289728"/>
                  <a:pt x="600818" y="309498"/>
                  <a:pt x="595086" y="328605"/>
                </a:cubicBezTo>
                <a:cubicBezTo>
                  <a:pt x="586294" y="357913"/>
                  <a:pt x="575733" y="386662"/>
                  <a:pt x="566057" y="415690"/>
                </a:cubicBezTo>
                <a:lnTo>
                  <a:pt x="551543" y="459233"/>
                </a:lnTo>
                <a:cubicBezTo>
                  <a:pt x="563348" y="494649"/>
                  <a:pt x="566949" y="518182"/>
                  <a:pt x="595086" y="546319"/>
                </a:cubicBezTo>
                <a:cubicBezTo>
                  <a:pt x="607421" y="558654"/>
                  <a:pt x="624114" y="565671"/>
                  <a:pt x="638628" y="575347"/>
                </a:cubicBezTo>
                <a:cubicBezTo>
                  <a:pt x="673173" y="678982"/>
                  <a:pt x="693117" y="645460"/>
                  <a:pt x="624114" y="691462"/>
                </a:cubicBezTo>
                <a:cubicBezTo>
                  <a:pt x="614438" y="720490"/>
                  <a:pt x="602507" y="748862"/>
                  <a:pt x="595086" y="778547"/>
                </a:cubicBezTo>
                <a:cubicBezTo>
                  <a:pt x="590248" y="797900"/>
                  <a:pt x="595717" y="823623"/>
                  <a:pt x="580571" y="836605"/>
                </a:cubicBezTo>
                <a:cubicBezTo>
                  <a:pt x="557339" y="856518"/>
                  <a:pt x="493486" y="865633"/>
                  <a:pt x="493486" y="865633"/>
                </a:cubicBezTo>
                <a:cubicBezTo>
                  <a:pt x="478972" y="860795"/>
                  <a:pt x="463627" y="857961"/>
                  <a:pt x="449943" y="851119"/>
                </a:cubicBezTo>
                <a:cubicBezTo>
                  <a:pt x="434341" y="843318"/>
                  <a:pt x="422949" y="827606"/>
                  <a:pt x="406400" y="822090"/>
                </a:cubicBezTo>
                <a:cubicBezTo>
                  <a:pt x="378481" y="812784"/>
                  <a:pt x="348343" y="812414"/>
                  <a:pt x="319314" y="807576"/>
                </a:cubicBezTo>
                <a:lnTo>
                  <a:pt x="232228" y="676947"/>
                </a:lnTo>
                <a:cubicBezTo>
                  <a:pt x="222552" y="662433"/>
                  <a:pt x="217714" y="643081"/>
                  <a:pt x="203200" y="633405"/>
                </a:cubicBezTo>
                <a:cubicBezTo>
                  <a:pt x="146927" y="595889"/>
                  <a:pt x="176206" y="609892"/>
                  <a:pt x="116114" y="589862"/>
                </a:cubicBezTo>
                <a:cubicBezTo>
                  <a:pt x="47562" y="607000"/>
                  <a:pt x="75899" y="613297"/>
                  <a:pt x="29028" y="589862"/>
                </a:cubicBezTo>
                <a:lnTo>
                  <a:pt x="0" y="154433"/>
                </a:lnTo>
                <a:close/>
              </a:path>
            </a:pathLst>
          </a:custGeom>
          <a:blipFill>
            <a:blip r:embed="rId7" cstate="print">
              <a:alphaModFix amt="3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>
            <a:off x="261257" y="2345508"/>
            <a:ext cx="1988457" cy="2866798"/>
          </a:xfrm>
          <a:custGeom>
            <a:avLst/>
            <a:gdLst>
              <a:gd name="connsiteX0" fmla="*/ 0 w 1988457"/>
              <a:gd name="connsiteY0" fmla="*/ 1239521 h 2866798"/>
              <a:gd name="connsiteX1" fmla="*/ 0 w 1988457"/>
              <a:gd name="connsiteY1" fmla="*/ 1239521 h 2866798"/>
              <a:gd name="connsiteX2" fmla="*/ 101600 w 1988457"/>
              <a:gd name="connsiteY2" fmla="*/ 1312092 h 2866798"/>
              <a:gd name="connsiteX3" fmla="*/ 145143 w 1988457"/>
              <a:gd name="connsiteY3" fmla="*/ 1442721 h 2866798"/>
              <a:gd name="connsiteX4" fmla="*/ 159657 w 1988457"/>
              <a:gd name="connsiteY4" fmla="*/ 1486263 h 2866798"/>
              <a:gd name="connsiteX5" fmla="*/ 319314 w 1988457"/>
              <a:gd name="connsiteY5" fmla="*/ 1515292 h 2866798"/>
              <a:gd name="connsiteX6" fmla="*/ 304800 w 1988457"/>
              <a:gd name="connsiteY6" fmla="*/ 1573349 h 2866798"/>
              <a:gd name="connsiteX7" fmla="*/ 304800 w 1988457"/>
              <a:gd name="connsiteY7" fmla="*/ 1631406 h 2866798"/>
              <a:gd name="connsiteX8" fmla="*/ 362857 w 1988457"/>
              <a:gd name="connsiteY8" fmla="*/ 1616892 h 2866798"/>
              <a:gd name="connsiteX9" fmla="*/ 449943 w 1988457"/>
              <a:gd name="connsiteY9" fmla="*/ 1587863 h 2866798"/>
              <a:gd name="connsiteX10" fmla="*/ 522514 w 1988457"/>
              <a:gd name="connsiteY10" fmla="*/ 1602378 h 2866798"/>
              <a:gd name="connsiteX11" fmla="*/ 537029 w 1988457"/>
              <a:gd name="connsiteY11" fmla="*/ 1718492 h 2866798"/>
              <a:gd name="connsiteX12" fmla="*/ 508000 w 1988457"/>
              <a:gd name="connsiteY12" fmla="*/ 1762035 h 2866798"/>
              <a:gd name="connsiteX13" fmla="*/ 493486 w 1988457"/>
              <a:gd name="connsiteY13" fmla="*/ 1805578 h 2866798"/>
              <a:gd name="connsiteX14" fmla="*/ 551543 w 1988457"/>
              <a:gd name="connsiteY14" fmla="*/ 1820092 h 2866798"/>
              <a:gd name="connsiteX15" fmla="*/ 595086 w 1988457"/>
              <a:gd name="connsiteY15" fmla="*/ 1834606 h 2866798"/>
              <a:gd name="connsiteX16" fmla="*/ 725714 w 1988457"/>
              <a:gd name="connsiteY16" fmla="*/ 1907178 h 2866798"/>
              <a:gd name="connsiteX17" fmla="*/ 783772 w 1988457"/>
              <a:gd name="connsiteY17" fmla="*/ 1892663 h 2866798"/>
              <a:gd name="connsiteX18" fmla="*/ 841829 w 1988457"/>
              <a:gd name="connsiteY18" fmla="*/ 1965235 h 2866798"/>
              <a:gd name="connsiteX19" fmla="*/ 928914 w 1988457"/>
              <a:gd name="connsiteY19" fmla="*/ 2037806 h 2866798"/>
              <a:gd name="connsiteX20" fmla="*/ 899886 w 1988457"/>
              <a:gd name="connsiteY20" fmla="*/ 2124892 h 2866798"/>
              <a:gd name="connsiteX21" fmla="*/ 928914 w 1988457"/>
              <a:gd name="connsiteY21" fmla="*/ 2241006 h 2866798"/>
              <a:gd name="connsiteX22" fmla="*/ 957943 w 1988457"/>
              <a:gd name="connsiteY22" fmla="*/ 2328092 h 2866798"/>
              <a:gd name="connsiteX23" fmla="*/ 986972 w 1988457"/>
              <a:gd name="connsiteY23" fmla="*/ 2415178 h 2866798"/>
              <a:gd name="connsiteX24" fmla="*/ 1030514 w 1988457"/>
              <a:gd name="connsiteY24" fmla="*/ 2458721 h 2866798"/>
              <a:gd name="connsiteX25" fmla="*/ 1045029 w 1988457"/>
              <a:gd name="connsiteY25" fmla="*/ 2502263 h 2866798"/>
              <a:gd name="connsiteX26" fmla="*/ 1030514 w 1988457"/>
              <a:gd name="connsiteY26" fmla="*/ 2545806 h 2866798"/>
              <a:gd name="connsiteX27" fmla="*/ 1016000 w 1988457"/>
              <a:gd name="connsiteY27" fmla="*/ 2603863 h 2866798"/>
              <a:gd name="connsiteX28" fmla="*/ 899886 w 1988457"/>
              <a:gd name="connsiteY28" fmla="*/ 2589349 h 2866798"/>
              <a:gd name="connsiteX29" fmla="*/ 885372 w 1988457"/>
              <a:gd name="connsiteY29" fmla="*/ 2632892 h 2866798"/>
              <a:gd name="connsiteX30" fmla="*/ 914400 w 1988457"/>
              <a:gd name="connsiteY30" fmla="*/ 2763521 h 2866798"/>
              <a:gd name="connsiteX31" fmla="*/ 957943 w 1988457"/>
              <a:gd name="connsiteY31" fmla="*/ 2792549 h 2866798"/>
              <a:gd name="connsiteX32" fmla="*/ 986972 w 1988457"/>
              <a:gd name="connsiteY32" fmla="*/ 2836092 h 2866798"/>
              <a:gd name="connsiteX33" fmla="*/ 1132114 w 1988457"/>
              <a:gd name="connsiteY33" fmla="*/ 2836092 h 2866798"/>
              <a:gd name="connsiteX34" fmla="*/ 1175657 w 1988457"/>
              <a:gd name="connsiteY34" fmla="*/ 2690949 h 2866798"/>
              <a:gd name="connsiteX35" fmla="*/ 1190172 w 1988457"/>
              <a:gd name="connsiteY35" fmla="*/ 2560321 h 2866798"/>
              <a:gd name="connsiteX36" fmla="*/ 1277257 w 1988457"/>
              <a:gd name="connsiteY36" fmla="*/ 2531292 h 2866798"/>
              <a:gd name="connsiteX37" fmla="*/ 1422400 w 1988457"/>
              <a:gd name="connsiteY37" fmla="*/ 2502263 h 2866798"/>
              <a:gd name="connsiteX38" fmla="*/ 1422400 w 1988457"/>
              <a:gd name="connsiteY38" fmla="*/ 2415178 h 2866798"/>
              <a:gd name="connsiteX39" fmla="*/ 1451429 w 1988457"/>
              <a:gd name="connsiteY39" fmla="*/ 2371635 h 2866798"/>
              <a:gd name="connsiteX40" fmla="*/ 1436914 w 1988457"/>
              <a:gd name="connsiteY40" fmla="*/ 2241006 h 2866798"/>
              <a:gd name="connsiteX41" fmla="*/ 1393372 w 1988457"/>
              <a:gd name="connsiteY41" fmla="*/ 2211978 h 2866798"/>
              <a:gd name="connsiteX42" fmla="*/ 1306286 w 1988457"/>
              <a:gd name="connsiteY42" fmla="*/ 2182949 h 2866798"/>
              <a:gd name="connsiteX43" fmla="*/ 1219200 w 1988457"/>
              <a:gd name="connsiteY43" fmla="*/ 2139406 h 2866798"/>
              <a:gd name="connsiteX44" fmla="*/ 1175657 w 1988457"/>
              <a:gd name="connsiteY44" fmla="*/ 2110378 h 2866798"/>
              <a:gd name="connsiteX45" fmla="*/ 1161143 w 1988457"/>
              <a:gd name="connsiteY45" fmla="*/ 2066835 h 2866798"/>
              <a:gd name="connsiteX46" fmla="*/ 1190172 w 1988457"/>
              <a:gd name="connsiteY46" fmla="*/ 1979749 h 2866798"/>
              <a:gd name="connsiteX47" fmla="*/ 1204686 w 1988457"/>
              <a:gd name="connsiteY47" fmla="*/ 1936206 h 2866798"/>
              <a:gd name="connsiteX48" fmla="*/ 1248229 w 1988457"/>
              <a:gd name="connsiteY48" fmla="*/ 1849121 h 2866798"/>
              <a:gd name="connsiteX49" fmla="*/ 1233714 w 1988457"/>
              <a:gd name="connsiteY49" fmla="*/ 1805578 h 2866798"/>
              <a:gd name="connsiteX50" fmla="*/ 1248229 w 1988457"/>
              <a:gd name="connsiteY50" fmla="*/ 1762035 h 2866798"/>
              <a:gd name="connsiteX51" fmla="*/ 1262743 w 1988457"/>
              <a:gd name="connsiteY51" fmla="*/ 1689463 h 2866798"/>
              <a:gd name="connsiteX52" fmla="*/ 1277257 w 1988457"/>
              <a:gd name="connsiteY52" fmla="*/ 1645921 h 2866798"/>
              <a:gd name="connsiteX53" fmla="*/ 1320800 w 1988457"/>
              <a:gd name="connsiteY53" fmla="*/ 1616892 h 2866798"/>
              <a:gd name="connsiteX54" fmla="*/ 1465943 w 1988457"/>
              <a:gd name="connsiteY54" fmla="*/ 1660435 h 2866798"/>
              <a:gd name="connsiteX55" fmla="*/ 1538514 w 1988457"/>
              <a:gd name="connsiteY55" fmla="*/ 1776549 h 2866798"/>
              <a:gd name="connsiteX56" fmla="*/ 1669143 w 1988457"/>
              <a:gd name="connsiteY56" fmla="*/ 1791063 h 2866798"/>
              <a:gd name="connsiteX57" fmla="*/ 1727200 w 1988457"/>
              <a:gd name="connsiteY57" fmla="*/ 1878149 h 2866798"/>
              <a:gd name="connsiteX58" fmla="*/ 1756229 w 1988457"/>
              <a:gd name="connsiteY58" fmla="*/ 1921692 h 2866798"/>
              <a:gd name="connsiteX59" fmla="*/ 1799772 w 1988457"/>
              <a:gd name="connsiteY59" fmla="*/ 1936206 h 2866798"/>
              <a:gd name="connsiteX60" fmla="*/ 1828800 w 1988457"/>
              <a:gd name="connsiteY60" fmla="*/ 1979749 h 2866798"/>
              <a:gd name="connsiteX61" fmla="*/ 1930400 w 1988457"/>
              <a:gd name="connsiteY61" fmla="*/ 1979749 h 2866798"/>
              <a:gd name="connsiteX62" fmla="*/ 1944914 w 1988457"/>
              <a:gd name="connsiteY62" fmla="*/ 1936206 h 2866798"/>
              <a:gd name="connsiteX63" fmla="*/ 1959429 w 1988457"/>
              <a:gd name="connsiteY63" fmla="*/ 1820092 h 2866798"/>
              <a:gd name="connsiteX64" fmla="*/ 1988457 w 1988457"/>
              <a:gd name="connsiteY64" fmla="*/ 1776549 h 2866798"/>
              <a:gd name="connsiteX65" fmla="*/ 1944914 w 1988457"/>
              <a:gd name="connsiteY65" fmla="*/ 1747521 h 2866798"/>
              <a:gd name="connsiteX66" fmla="*/ 1843314 w 1988457"/>
              <a:gd name="connsiteY66" fmla="*/ 1631406 h 2866798"/>
              <a:gd name="connsiteX67" fmla="*/ 1814286 w 1988457"/>
              <a:gd name="connsiteY67" fmla="*/ 1587863 h 2866798"/>
              <a:gd name="connsiteX68" fmla="*/ 1712686 w 1988457"/>
              <a:gd name="connsiteY68" fmla="*/ 1544321 h 2866798"/>
              <a:gd name="connsiteX69" fmla="*/ 1669143 w 1988457"/>
              <a:gd name="connsiteY69" fmla="*/ 1515292 h 2866798"/>
              <a:gd name="connsiteX70" fmla="*/ 1538514 w 1988457"/>
              <a:gd name="connsiteY70" fmla="*/ 1471749 h 2866798"/>
              <a:gd name="connsiteX71" fmla="*/ 1494972 w 1988457"/>
              <a:gd name="connsiteY71" fmla="*/ 1457235 h 2866798"/>
              <a:gd name="connsiteX72" fmla="*/ 1451429 w 1988457"/>
              <a:gd name="connsiteY72" fmla="*/ 1442721 h 2866798"/>
              <a:gd name="connsiteX73" fmla="*/ 1277257 w 1988457"/>
              <a:gd name="connsiteY73" fmla="*/ 1326606 h 2866798"/>
              <a:gd name="connsiteX74" fmla="*/ 1233714 w 1988457"/>
              <a:gd name="connsiteY74" fmla="*/ 1297578 h 2866798"/>
              <a:gd name="connsiteX75" fmla="*/ 1190172 w 1988457"/>
              <a:gd name="connsiteY75" fmla="*/ 1283063 h 2866798"/>
              <a:gd name="connsiteX76" fmla="*/ 1103086 w 1988457"/>
              <a:gd name="connsiteY76" fmla="*/ 1225006 h 2866798"/>
              <a:gd name="connsiteX77" fmla="*/ 1059543 w 1988457"/>
              <a:gd name="connsiteY77" fmla="*/ 1195978 h 2866798"/>
              <a:gd name="connsiteX78" fmla="*/ 957943 w 1988457"/>
              <a:gd name="connsiteY78" fmla="*/ 1166949 h 2866798"/>
              <a:gd name="connsiteX79" fmla="*/ 899886 w 1988457"/>
              <a:gd name="connsiteY79" fmla="*/ 1152435 h 2866798"/>
              <a:gd name="connsiteX80" fmla="*/ 972457 w 1988457"/>
              <a:gd name="connsiteY80" fmla="*/ 1036321 h 2866798"/>
              <a:gd name="connsiteX81" fmla="*/ 1030514 w 1988457"/>
              <a:gd name="connsiteY81" fmla="*/ 949235 h 2866798"/>
              <a:gd name="connsiteX82" fmla="*/ 580572 w 1988457"/>
              <a:gd name="connsiteY82" fmla="*/ 862149 h 2866798"/>
              <a:gd name="connsiteX83" fmla="*/ 566057 w 1988457"/>
              <a:gd name="connsiteY83" fmla="*/ 818606 h 2866798"/>
              <a:gd name="connsiteX84" fmla="*/ 478972 w 1988457"/>
              <a:gd name="connsiteY84" fmla="*/ 760549 h 2866798"/>
              <a:gd name="connsiteX85" fmla="*/ 391886 w 1988457"/>
              <a:gd name="connsiteY85" fmla="*/ 717006 h 2866798"/>
              <a:gd name="connsiteX86" fmla="*/ 348343 w 1988457"/>
              <a:gd name="connsiteY86" fmla="*/ 615406 h 2866798"/>
              <a:gd name="connsiteX87" fmla="*/ 304800 w 1988457"/>
              <a:gd name="connsiteY87" fmla="*/ 586378 h 2866798"/>
              <a:gd name="connsiteX88" fmla="*/ 275772 w 1988457"/>
              <a:gd name="connsiteY88" fmla="*/ 528321 h 2866798"/>
              <a:gd name="connsiteX89" fmla="*/ 232229 w 1988457"/>
              <a:gd name="connsiteY89" fmla="*/ 441235 h 2866798"/>
              <a:gd name="connsiteX90" fmla="*/ 188686 w 1988457"/>
              <a:gd name="connsiteY90" fmla="*/ 426721 h 2866798"/>
              <a:gd name="connsiteX91" fmla="*/ 145143 w 1988457"/>
              <a:gd name="connsiteY91" fmla="*/ 339635 h 2866798"/>
              <a:gd name="connsiteX92" fmla="*/ 159657 w 1988457"/>
              <a:gd name="connsiteY92" fmla="*/ 296092 h 2866798"/>
              <a:gd name="connsiteX93" fmla="*/ 174172 w 1988457"/>
              <a:gd name="connsiteY93" fmla="*/ 223521 h 2866798"/>
              <a:gd name="connsiteX94" fmla="*/ 130629 w 1988457"/>
              <a:gd name="connsiteY94" fmla="*/ 121921 h 2866798"/>
              <a:gd name="connsiteX95" fmla="*/ 87086 w 1988457"/>
              <a:gd name="connsiteY95" fmla="*/ 92892 h 2866798"/>
              <a:gd name="connsiteX96" fmla="*/ 43543 w 1988457"/>
              <a:gd name="connsiteY96" fmla="*/ 5806 h 2866798"/>
              <a:gd name="connsiteX97" fmla="*/ 14514 w 1988457"/>
              <a:gd name="connsiteY97" fmla="*/ 5806 h 2866798"/>
              <a:gd name="connsiteX98" fmla="*/ 0 w 1988457"/>
              <a:gd name="connsiteY98" fmla="*/ 1239521 h 2866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988457" h="2866798">
                <a:moveTo>
                  <a:pt x="0" y="1239521"/>
                </a:moveTo>
                <a:lnTo>
                  <a:pt x="0" y="1239521"/>
                </a:lnTo>
                <a:cubicBezTo>
                  <a:pt x="33867" y="1263711"/>
                  <a:pt x="75245" y="1279881"/>
                  <a:pt x="101600" y="1312092"/>
                </a:cubicBezTo>
                <a:cubicBezTo>
                  <a:pt x="101602" y="1312095"/>
                  <a:pt x="137885" y="1420948"/>
                  <a:pt x="145143" y="1442721"/>
                </a:cubicBezTo>
                <a:cubicBezTo>
                  <a:pt x="149981" y="1457235"/>
                  <a:pt x="145143" y="1481425"/>
                  <a:pt x="159657" y="1486263"/>
                </a:cubicBezTo>
                <a:cubicBezTo>
                  <a:pt x="240204" y="1513113"/>
                  <a:pt x="188019" y="1498880"/>
                  <a:pt x="319314" y="1515292"/>
                </a:cubicBezTo>
                <a:cubicBezTo>
                  <a:pt x="314476" y="1534644"/>
                  <a:pt x="314697" y="1556029"/>
                  <a:pt x="304800" y="1573349"/>
                </a:cubicBezTo>
                <a:cubicBezTo>
                  <a:pt x="270009" y="1634234"/>
                  <a:pt x="227197" y="1605539"/>
                  <a:pt x="304800" y="1631406"/>
                </a:cubicBezTo>
                <a:cubicBezTo>
                  <a:pt x="324152" y="1626568"/>
                  <a:pt x="343750" y="1622624"/>
                  <a:pt x="362857" y="1616892"/>
                </a:cubicBezTo>
                <a:cubicBezTo>
                  <a:pt x="392165" y="1608099"/>
                  <a:pt x="449943" y="1587863"/>
                  <a:pt x="449943" y="1587863"/>
                </a:cubicBezTo>
                <a:cubicBezTo>
                  <a:pt x="474133" y="1592701"/>
                  <a:pt x="501095" y="1590138"/>
                  <a:pt x="522514" y="1602378"/>
                </a:cubicBezTo>
                <a:cubicBezTo>
                  <a:pt x="568337" y="1628563"/>
                  <a:pt x="550567" y="1682392"/>
                  <a:pt x="537029" y="1718492"/>
                </a:cubicBezTo>
                <a:cubicBezTo>
                  <a:pt x="530904" y="1734825"/>
                  <a:pt x="517676" y="1747521"/>
                  <a:pt x="508000" y="1762035"/>
                </a:cubicBezTo>
                <a:cubicBezTo>
                  <a:pt x="503162" y="1776549"/>
                  <a:pt x="484306" y="1793338"/>
                  <a:pt x="493486" y="1805578"/>
                </a:cubicBezTo>
                <a:cubicBezTo>
                  <a:pt x="505455" y="1821536"/>
                  <a:pt x="532363" y="1814612"/>
                  <a:pt x="551543" y="1820092"/>
                </a:cubicBezTo>
                <a:cubicBezTo>
                  <a:pt x="566254" y="1824295"/>
                  <a:pt x="580572" y="1829768"/>
                  <a:pt x="595086" y="1834606"/>
                </a:cubicBezTo>
                <a:cubicBezTo>
                  <a:pt x="694902" y="1901149"/>
                  <a:pt x="649075" y="1881630"/>
                  <a:pt x="725714" y="1907178"/>
                </a:cubicBezTo>
                <a:cubicBezTo>
                  <a:pt x="745067" y="1902340"/>
                  <a:pt x="764024" y="1889842"/>
                  <a:pt x="783772" y="1892663"/>
                </a:cubicBezTo>
                <a:cubicBezTo>
                  <a:pt x="843565" y="1901205"/>
                  <a:pt x="818709" y="1930556"/>
                  <a:pt x="841829" y="1965235"/>
                </a:cubicBezTo>
                <a:cubicBezTo>
                  <a:pt x="864180" y="1998762"/>
                  <a:pt x="896784" y="2016386"/>
                  <a:pt x="928914" y="2037806"/>
                </a:cubicBezTo>
                <a:cubicBezTo>
                  <a:pt x="919238" y="2066835"/>
                  <a:pt x="890210" y="2095863"/>
                  <a:pt x="899886" y="2124892"/>
                </a:cubicBezTo>
                <a:cubicBezTo>
                  <a:pt x="943929" y="2257025"/>
                  <a:pt x="876364" y="2048324"/>
                  <a:pt x="928914" y="2241006"/>
                </a:cubicBezTo>
                <a:cubicBezTo>
                  <a:pt x="936965" y="2270527"/>
                  <a:pt x="948267" y="2299063"/>
                  <a:pt x="957943" y="2328092"/>
                </a:cubicBezTo>
                <a:lnTo>
                  <a:pt x="986972" y="2415178"/>
                </a:lnTo>
                <a:lnTo>
                  <a:pt x="1030514" y="2458721"/>
                </a:lnTo>
                <a:cubicBezTo>
                  <a:pt x="1035352" y="2473235"/>
                  <a:pt x="1045029" y="2486964"/>
                  <a:pt x="1045029" y="2502263"/>
                </a:cubicBezTo>
                <a:cubicBezTo>
                  <a:pt x="1045029" y="2517563"/>
                  <a:pt x="1034717" y="2531095"/>
                  <a:pt x="1030514" y="2545806"/>
                </a:cubicBezTo>
                <a:cubicBezTo>
                  <a:pt x="1025034" y="2564986"/>
                  <a:pt x="1020838" y="2584511"/>
                  <a:pt x="1016000" y="2603863"/>
                </a:cubicBezTo>
                <a:cubicBezTo>
                  <a:pt x="974125" y="2575947"/>
                  <a:pt x="958175" y="2550490"/>
                  <a:pt x="899886" y="2589349"/>
                </a:cubicBezTo>
                <a:cubicBezTo>
                  <a:pt x="887156" y="2597836"/>
                  <a:pt x="890210" y="2618378"/>
                  <a:pt x="885372" y="2632892"/>
                </a:cubicBezTo>
                <a:cubicBezTo>
                  <a:pt x="885520" y="2633782"/>
                  <a:pt x="899356" y="2744716"/>
                  <a:pt x="914400" y="2763521"/>
                </a:cubicBezTo>
                <a:cubicBezTo>
                  <a:pt x="925297" y="2777142"/>
                  <a:pt x="943429" y="2782873"/>
                  <a:pt x="957943" y="2792549"/>
                </a:cubicBezTo>
                <a:cubicBezTo>
                  <a:pt x="967619" y="2807063"/>
                  <a:pt x="973350" y="2825195"/>
                  <a:pt x="986972" y="2836092"/>
                </a:cubicBezTo>
                <a:cubicBezTo>
                  <a:pt x="1025354" y="2866798"/>
                  <a:pt x="1099480" y="2840754"/>
                  <a:pt x="1132114" y="2836092"/>
                </a:cubicBezTo>
                <a:cubicBezTo>
                  <a:pt x="1167451" y="2730082"/>
                  <a:pt x="1153722" y="2778691"/>
                  <a:pt x="1175657" y="2690949"/>
                </a:cubicBezTo>
                <a:cubicBezTo>
                  <a:pt x="1180495" y="2647406"/>
                  <a:pt x="1166651" y="2597282"/>
                  <a:pt x="1190172" y="2560321"/>
                </a:cubicBezTo>
                <a:cubicBezTo>
                  <a:pt x="1206600" y="2534506"/>
                  <a:pt x="1248229" y="2540968"/>
                  <a:pt x="1277257" y="2531292"/>
                </a:cubicBezTo>
                <a:cubicBezTo>
                  <a:pt x="1353251" y="2505960"/>
                  <a:pt x="1305663" y="2518940"/>
                  <a:pt x="1422400" y="2502263"/>
                </a:cubicBezTo>
                <a:cubicBezTo>
                  <a:pt x="1499810" y="2386152"/>
                  <a:pt x="1422400" y="2531291"/>
                  <a:pt x="1422400" y="2415178"/>
                </a:cubicBezTo>
                <a:cubicBezTo>
                  <a:pt x="1422400" y="2397734"/>
                  <a:pt x="1441753" y="2386149"/>
                  <a:pt x="1451429" y="2371635"/>
                </a:cubicBezTo>
                <a:cubicBezTo>
                  <a:pt x="1446591" y="2328092"/>
                  <a:pt x="1451886" y="2282179"/>
                  <a:pt x="1436914" y="2241006"/>
                </a:cubicBezTo>
                <a:cubicBezTo>
                  <a:pt x="1430953" y="2224613"/>
                  <a:pt x="1409312" y="2219063"/>
                  <a:pt x="1393372" y="2211978"/>
                </a:cubicBezTo>
                <a:cubicBezTo>
                  <a:pt x="1365410" y="2199551"/>
                  <a:pt x="1331746" y="2199922"/>
                  <a:pt x="1306286" y="2182949"/>
                </a:cubicBezTo>
                <a:cubicBezTo>
                  <a:pt x="1181499" y="2099759"/>
                  <a:pt x="1339383" y="2199498"/>
                  <a:pt x="1219200" y="2139406"/>
                </a:cubicBezTo>
                <a:cubicBezTo>
                  <a:pt x="1203598" y="2131605"/>
                  <a:pt x="1190171" y="2120054"/>
                  <a:pt x="1175657" y="2110378"/>
                </a:cubicBezTo>
                <a:cubicBezTo>
                  <a:pt x="1170819" y="2095864"/>
                  <a:pt x="1159453" y="2082041"/>
                  <a:pt x="1161143" y="2066835"/>
                </a:cubicBezTo>
                <a:cubicBezTo>
                  <a:pt x="1164522" y="2036423"/>
                  <a:pt x="1180496" y="2008778"/>
                  <a:pt x="1190172" y="1979749"/>
                </a:cubicBezTo>
                <a:cubicBezTo>
                  <a:pt x="1195010" y="1965235"/>
                  <a:pt x="1196200" y="1948936"/>
                  <a:pt x="1204686" y="1936206"/>
                </a:cubicBezTo>
                <a:cubicBezTo>
                  <a:pt x="1242200" y="1879933"/>
                  <a:pt x="1228197" y="1909212"/>
                  <a:pt x="1248229" y="1849121"/>
                </a:cubicBezTo>
                <a:cubicBezTo>
                  <a:pt x="1243391" y="1834607"/>
                  <a:pt x="1233714" y="1820878"/>
                  <a:pt x="1233714" y="1805578"/>
                </a:cubicBezTo>
                <a:cubicBezTo>
                  <a:pt x="1233714" y="1790278"/>
                  <a:pt x="1244518" y="1776878"/>
                  <a:pt x="1248229" y="1762035"/>
                </a:cubicBezTo>
                <a:cubicBezTo>
                  <a:pt x="1254212" y="1738102"/>
                  <a:pt x="1256760" y="1713396"/>
                  <a:pt x="1262743" y="1689463"/>
                </a:cubicBezTo>
                <a:cubicBezTo>
                  <a:pt x="1266454" y="1674621"/>
                  <a:pt x="1267700" y="1657868"/>
                  <a:pt x="1277257" y="1645921"/>
                </a:cubicBezTo>
                <a:cubicBezTo>
                  <a:pt x="1288154" y="1632299"/>
                  <a:pt x="1306286" y="1626568"/>
                  <a:pt x="1320800" y="1616892"/>
                </a:cubicBezTo>
                <a:cubicBezTo>
                  <a:pt x="1349217" y="1620951"/>
                  <a:pt x="1440057" y="1619018"/>
                  <a:pt x="1465943" y="1660435"/>
                </a:cubicBezTo>
                <a:cubicBezTo>
                  <a:pt x="1498954" y="1713252"/>
                  <a:pt x="1470387" y="1759518"/>
                  <a:pt x="1538514" y="1776549"/>
                </a:cubicBezTo>
                <a:cubicBezTo>
                  <a:pt x="1581017" y="1787175"/>
                  <a:pt x="1625600" y="1786225"/>
                  <a:pt x="1669143" y="1791063"/>
                </a:cubicBezTo>
                <a:lnTo>
                  <a:pt x="1727200" y="1878149"/>
                </a:lnTo>
                <a:cubicBezTo>
                  <a:pt x="1736876" y="1892663"/>
                  <a:pt x="1739680" y="1916176"/>
                  <a:pt x="1756229" y="1921692"/>
                </a:cubicBezTo>
                <a:lnTo>
                  <a:pt x="1799772" y="1936206"/>
                </a:lnTo>
                <a:cubicBezTo>
                  <a:pt x="1809448" y="1950720"/>
                  <a:pt x="1815179" y="1968852"/>
                  <a:pt x="1828800" y="1979749"/>
                </a:cubicBezTo>
                <a:cubicBezTo>
                  <a:pt x="1863503" y="2007512"/>
                  <a:pt x="1893700" y="1988924"/>
                  <a:pt x="1930400" y="1979749"/>
                </a:cubicBezTo>
                <a:cubicBezTo>
                  <a:pt x="1935238" y="1965235"/>
                  <a:pt x="1942177" y="1951259"/>
                  <a:pt x="1944914" y="1936206"/>
                </a:cubicBezTo>
                <a:cubicBezTo>
                  <a:pt x="1951892" y="1897829"/>
                  <a:pt x="1949166" y="1857723"/>
                  <a:pt x="1959429" y="1820092"/>
                </a:cubicBezTo>
                <a:cubicBezTo>
                  <a:pt x="1964019" y="1803263"/>
                  <a:pt x="1978781" y="1791063"/>
                  <a:pt x="1988457" y="1776549"/>
                </a:cubicBezTo>
                <a:cubicBezTo>
                  <a:pt x="1973943" y="1766873"/>
                  <a:pt x="1956401" y="1760649"/>
                  <a:pt x="1944914" y="1747521"/>
                </a:cubicBezTo>
                <a:cubicBezTo>
                  <a:pt x="1826378" y="1612052"/>
                  <a:pt x="1941287" y="1696722"/>
                  <a:pt x="1843314" y="1631406"/>
                </a:cubicBezTo>
                <a:cubicBezTo>
                  <a:pt x="1833638" y="1616892"/>
                  <a:pt x="1827687" y="1599030"/>
                  <a:pt x="1814286" y="1587863"/>
                </a:cubicBezTo>
                <a:cubicBezTo>
                  <a:pt x="1790373" y="1567935"/>
                  <a:pt x="1742935" y="1554404"/>
                  <a:pt x="1712686" y="1544321"/>
                </a:cubicBezTo>
                <a:cubicBezTo>
                  <a:pt x="1698172" y="1534645"/>
                  <a:pt x="1685084" y="1522377"/>
                  <a:pt x="1669143" y="1515292"/>
                </a:cubicBezTo>
                <a:cubicBezTo>
                  <a:pt x="1669131" y="1515287"/>
                  <a:pt x="1560292" y="1479008"/>
                  <a:pt x="1538514" y="1471749"/>
                </a:cubicBezTo>
                <a:lnTo>
                  <a:pt x="1494972" y="1457235"/>
                </a:lnTo>
                <a:lnTo>
                  <a:pt x="1451429" y="1442721"/>
                </a:lnTo>
                <a:lnTo>
                  <a:pt x="1277257" y="1326606"/>
                </a:lnTo>
                <a:cubicBezTo>
                  <a:pt x="1262743" y="1316930"/>
                  <a:pt x="1250263" y="1303095"/>
                  <a:pt x="1233714" y="1297578"/>
                </a:cubicBezTo>
                <a:cubicBezTo>
                  <a:pt x="1219200" y="1292740"/>
                  <a:pt x="1203546" y="1290493"/>
                  <a:pt x="1190172" y="1283063"/>
                </a:cubicBezTo>
                <a:cubicBezTo>
                  <a:pt x="1159674" y="1266120"/>
                  <a:pt x="1132115" y="1244358"/>
                  <a:pt x="1103086" y="1225006"/>
                </a:cubicBezTo>
                <a:cubicBezTo>
                  <a:pt x="1088572" y="1215330"/>
                  <a:pt x="1076466" y="1200209"/>
                  <a:pt x="1059543" y="1195978"/>
                </a:cubicBezTo>
                <a:cubicBezTo>
                  <a:pt x="877995" y="1150589"/>
                  <a:pt x="1103740" y="1208604"/>
                  <a:pt x="957943" y="1166949"/>
                </a:cubicBezTo>
                <a:cubicBezTo>
                  <a:pt x="938763" y="1161469"/>
                  <a:pt x="919238" y="1157273"/>
                  <a:pt x="899886" y="1152435"/>
                </a:cubicBezTo>
                <a:cubicBezTo>
                  <a:pt x="933468" y="984522"/>
                  <a:pt x="880619" y="1164894"/>
                  <a:pt x="972457" y="1036321"/>
                </a:cubicBezTo>
                <a:cubicBezTo>
                  <a:pt x="1057663" y="917033"/>
                  <a:pt x="912258" y="1028072"/>
                  <a:pt x="1030514" y="949235"/>
                </a:cubicBezTo>
                <a:cubicBezTo>
                  <a:pt x="985985" y="726582"/>
                  <a:pt x="1049695" y="922681"/>
                  <a:pt x="580572" y="862149"/>
                </a:cubicBezTo>
                <a:cubicBezTo>
                  <a:pt x="565398" y="860191"/>
                  <a:pt x="576875" y="829424"/>
                  <a:pt x="566057" y="818606"/>
                </a:cubicBezTo>
                <a:cubicBezTo>
                  <a:pt x="541388" y="793937"/>
                  <a:pt x="508000" y="779901"/>
                  <a:pt x="478972" y="760549"/>
                </a:cubicBezTo>
                <a:cubicBezTo>
                  <a:pt x="422701" y="723035"/>
                  <a:pt x="451976" y="737037"/>
                  <a:pt x="391886" y="717006"/>
                </a:cubicBezTo>
                <a:cubicBezTo>
                  <a:pt x="380782" y="672591"/>
                  <a:pt x="381755" y="648818"/>
                  <a:pt x="348343" y="615406"/>
                </a:cubicBezTo>
                <a:cubicBezTo>
                  <a:pt x="336008" y="603071"/>
                  <a:pt x="319314" y="596054"/>
                  <a:pt x="304800" y="586378"/>
                </a:cubicBezTo>
                <a:cubicBezTo>
                  <a:pt x="295124" y="567026"/>
                  <a:pt x="284295" y="548208"/>
                  <a:pt x="275772" y="528321"/>
                </a:cubicBezTo>
                <a:cubicBezTo>
                  <a:pt x="262054" y="496313"/>
                  <a:pt x="262545" y="465488"/>
                  <a:pt x="232229" y="441235"/>
                </a:cubicBezTo>
                <a:cubicBezTo>
                  <a:pt x="220282" y="431678"/>
                  <a:pt x="203200" y="431559"/>
                  <a:pt x="188686" y="426721"/>
                </a:cubicBezTo>
                <a:cubicBezTo>
                  <a:pt x="174008" y="404705"/>
                  <a:pt x="145143" y="369682"/>
                  <a:pt x="145143" y="339635"/>
                </a:cubicBezTo>
                <a:cubicBezTo>
                  <a:pt x="145143" y="324336"/>
                  <a:pt x="155946" y="310935"/>
                  <a:pt x="159657" y="296092"/>
                </a:cubicBezTo>
                <a:cubicBezTo>
                  <a:pt x="165640" y="272159"/>
                  <a:pt x="169334" y="247711"/>
                  <a:pt x="174172" y="223521"/>
                </a:cubicBezTo>
                <a:cubicBezTo>
                  <a:pt x="163068" y="179107"/>
                  <a:pt x="164040" y="155332"/>
                  <a:pt x="130629" y="121921"/>
                </a:cubicBezTo>
                <a:cubicBezTo>
                  <a:pt x="118294" y="109586"/>
                  <a:pt x="101600" y="102568"/>
                  <a:pt x="87086" y="92892"/>
                </a:cubicBezTo>
                <a:cubicBezTo>
                  <a:pt x="78023" y="65702"/>
                  <a:pt x="68554" y="24564"/>
                  <a:pt x="43543" y="5806"/>
                </a:cubicBezTo>
                <a:cubicBezTo>
                  <a:pt x="35802" y="0"/>
                  <a:pt x="24190" y="5806"/>
                  <a:pt x="14514" y="5806"/>
                </a:cubicBezTo>
                <a:lnTo>
                  <a:pt x="0" y="1239521"/>
                </a:lnTo>
                <a:close/>
              </a:path>
            </a:pathLst>
          </a:custGeom>
          <a:blipFill>
            <a:blip r:embed="rId8" cstate="print">
              <a:alphaModFix amt="3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libre 26"/>
          <p:cNvSpPr/>
          <p:nvPr/>
        </p:nvSpPr>
        <p:spPr>
          <a:xfrm>
            <a:off x="4441371" y="6531429"/>
            <a:ext cx="1018402" cy="338238"/>
          </a:xfrm>
          <a:custGeom>
            <a:avLst/>
            <a:gdLst>
              <a:gd name="connsiteX0" fmla="*/ 333829 w 1018402"/>
              <a:gd name="connsiteY0" fmla="*/ 203200 h 338238"/>
              <a:gd name="connsiteX1" fmla="*/ 333829 w 1018402"/>
              <a:gd name="connsiteY1" fmla="*/ 203200 h 338238"/>
              <a:gd name="connsiteX2" fmla="*/ 203200 w 1018402"/>
              <a:gd name="connsiteY2" fmla="*/ 217714 h 338238"/>
              <a:gd name="connsiteX3" fmla="*/ 159658 w 1018402"/>
              <a:gd name="connsiteY3" fmla="*/ 232228 h 338238"/>
              <a:gd name="connsiteX4" fmla="*/ 14515 w 1018402"/>
              <a:gd name="connsiteY4" fmla="*/ 217714 h 338238"/>
              <a:gd name="connsiteX5" fmla="*/ 0 w 1018402"/>
              <a:gd name="connsiteY5" fmla="*/ 174171 h 338238"/>
              <a:gd name="connsiteX6" fmla="*/ 14515 w 1018402"/>
              <a:gd name="connsiteY6" fmla="*/ 58057 h 338238"/>
              <a:gd name="connsiteX7" fmla="*/ 58058 w 1018402"/>
              <a:gd name="connsiteY7" fmla="*/ 29028 h 338238"/>
              <a:gd name="connsiteX8" fmla="*/ 159658 w 1018402"/>
              <a:gd name="connsiteY8" fmla="*/ 0 h 338238"/>
              <a:gd name="connsiteX9" fmla="*/ 261258 w 1018402"/>
              <a:gd name="connsiteY9" fmla="*/ 14514 h 338238"/>
              <a:gd name="connsiteX10" fmla="*/ 348343 w 1018402"/>
              <a:gd name="connsiteY10" fmla="*/ 87085 h 338238"/>
              <a:gd name="connsiteX11" fmla="*/ 391886 w 1018402"/>
              <a:gd name="connsiteY11" fmla="*/ 101600 h 338238"/>
              <a:gd name="connsiteX12" fmla="*/ 537029 w 1018402"/>
              <a:gd name="connsiteY12" fmla="*/ 87085 h 338238"/>
              <a:gd name="connsiteX13" fmla="*/ 580572 w 1018402"/>
              <a:gd name="connsiteY13" fmla="*/ 58057 h 338238"/>
              <a:gd name="connsiteX14" fmla="*/ 711200 w 1018402"/>
              <a:gd name="connsiteY14" fmla="*/ 72571 h 338238"/>
              <a:gd name="connsiteX15" fmla="*/ 928915 w 1018402"/>
              <a:gd name="connsiteY15" fmla="*/ 87085 h 338238"/>
              <a:gd name="connsiteX16" fmla="*/ 986972 w 1018402"/>
              <a:gd name="connsiteY16" fmla="*/ 101600 h 338238"/>
              <a:gd name="connsiteX17" fmla="*/ 1016000 w 1018402"/>
              <a:gd name="connsiteY17" fmla="*/ 188685 h 338238"/>
              <a:gd name="connsiteX18" fmla="*/ 1001486 w 1018402"/>
              <a:gd name="connsiteY18" fmla="*/ 246742 h 338238"/>
              <a:gd name="connsiteX19" fmla="*/ 899886 w 1018402"/>
              <a:gd name="connsiteY19" fmla="*/ 261257 h 338238"/>
              <a:gd name="connsiteX20" fmla="*/ 841829 w 1018402"/>
              <a:gd name="connsiteY20" fmla="*/ 275771 h 338238"/>
              <a:gd name="connsiteX21" fmla="*/ 769258 w 1018402"/>
              <a:gd name="connsiteY21" fmla="*/ 290285 h 338238"/>
              <a:gd name="connsiteX22" fmla="*/ 682172 w 1018402"/>
              <a:gd name="connsiteY22" fmla="*/ 319314 h 338238"/>
              <a:gd name="connsiteX23" fmla="*/ 638629 w 1018402"/>
              <a:gd name="connsiteY23" fmla="*/ 333828 h 338238"/>
              <a:gd name="connsiteX24" fmla="*/ 551543 w 1018402"/>
              <a:gd name="connsiteY24" fmla="*/ 232228 h 338238"/>
              <a:gd name="connsiteX25" fmla="*/ 551543 w 1018402"/>
              <a:gd name="connsiteY25" fmla="*/ 232228 h 338238"/>
              <a:gd name="connsiteX26" fmla="*/ 464458 w 1018402"/>
              <a:gd name="connsiteY26" fmla="*/ 174171 h 338238"/>
              <a:gd name="connsiteX27" fmla="*/ 377372 w 1018402"/>
              <a:gd name="connsiteY27" fmla="*/ 188685 h 338238"/>
              <a:gd name="connsiteX28" fmla="*/ 333829 w 1018402"/>
              <a:gd name="connsiteY28" fmla="*/ 203200 h 338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18402" h="338238">
                <a:moveTo>
                  <a:pt x="333829" y="203200"/>
                </a:moveTo>
                <a:lnTo>
                  <a:pt x="333829" y="203200"/>
                </a:lnTo>
                <a:cubicBezTo>
                  <a:pt x="290286" y="208038"/>
                  <a:pt x="246415" y="210512"/>
                  <a:pt x="203200" y="217714"/>
                </a:cubicBezTo>
                <a:cubicBezTo>
                  <a:pt x="188109" y="220229"/>
                  <a:pt x="174957" y="232228"/>
                  <a:pt x="159658" y="232228"/>
                </a:cubicBezTo>
                <a:cubicBezTo>
                  <a:pt x="111036" y="232228"/>
                  <a:pt x="62896" y="222552"/>
                  <a:pt x="14515" y="217714"/>
                </a:cubicBezTo>
                <a:cubicBezTo>
                  <a:pt x="9677" y="203200"/>
                  <a:pt x="0" y="189471"/>
                  <a:pt x="0" y="174171"/>
                </a:cubicBezTo>
                <a:cubicBezTo>
                  <a:pt x="0" y="135165"/>
                  <a:pt x="28" y="94273"/>
                  <a:pt x="14515" y="58057"/>
                </a:cubicBezTo>
                <a:cubicBezTo>
                  <a:pt x="20994" y="41861"/>
                  <a:pt x="42456" y="36829"/>
                  <a:pt x="58058" y="29028"/>
                </a:cubicBezTo>
                <a:cubicBezTo>
                  <a:pt x="78881" y="18616"/>
                  <a:pt x="141056" y="4650"/>
                  <a:pt x="159658" y="0"/>
                </a:cubicBezTo>
                <a:cubicBezTo>
                  <a:pt x="193525" y="4838"/>
                  <a:pt x="228490" y="4684"/>
                  <a:pt x="261258" y="14514"/>
                </a:cubicBezTo>
                <a:cubicBezTo>
                  <a:pt x="304426" y="27464"/>
                  <a:pt x="313003" y="63525"/>
                  <a:pt x="348343" y="87085"/>
                </a:cubicBezTo>
                <a:cubicBezTo>
                  <a:pt x="361073" y="95572"/>
                  <a:pt x="377372" y="96762"/>
                  <a:pt x="391886" y="101600"/>
                </a:cubicBezTo>
                <a:cubicBezTo>
                  <a:pt x="440267" y="96762"/>
                  <a:pt x="489652" y="98018"/>
                  <a:pt x="537029" y="87085"/>
                </a:cubicBezTo>
                <a:cubicBezTo>
                  <a:pt x="554026" y="83163"/>
                  <a:pt x="563188" y="59506"/>
                  <a:pt x="580572" y="58057"/>
                </a:cubicBezTo>
                <a:cubicBezTo>
                  <a:pt x="624231" y="54419"/>
                  <a:pt x="667541" y="68933"/>
                  <a:pt x="711200" y="72571"/>
                </a:cubicBezTo>
                <a:cubicBezTo>
                  <a:pt x="783682" y="78611"/>
                  <a:pt x="856343" y="82247"/>
                  <a:pt x="928915" y="87085"/>
                </a:cubicBezTo>
                <a:cubicBezTo>
                  <a:pt x="948267" y="91923"/>
                  <a:pt x="973990" y="86454"/>
                  <a:pt x="986972" y="101600"/>
                </a:cubicBezTo>
                <a:cubicBezTo>
                  <a:pt x="1006885" y="124832"/>
                  <a:pt x="1016000" y="188685"/>
                  <a:pt x="1016000" y="188685"/>
                </a:cubicBezTo>
                <a:cubicBezTo>
                  <a:pt x="1011162" y="208037"/>
                  <a:pt x="1018402" y="236170"/>
                  <a:pt x="1001486" y="246742"/>
                </a:cubicBezTo>
                <a:cubicBezTo>
                  <a:pt x="972476" y="264874"/>
                  <a:pt x="933545" y="255137"/>
                  <a:pt x="899886" y="261257"/>
                </a:cubicBezTo>
                <a:cubicBezTo>
                  <a:pt x="880260" y="264825"/>
                  <a:pt x="861302" y="271444"/>
                  <a:pt x="841829" y="275771"/>
                </a:cubicBezTo>
                <a:cubicBezTo>
                  <a:pt x="817747" y="281122"/>
                  <a:pt x="793058" y="283794"/>
                  <a:pt x="769258" y="290285"/>
                </a:cubicBezTo>
                <a:cubicBezTo>
                  <a:pt x="739737" y="298336"/>
                  <a:pt x="711201" y="309638"/>
                  <a:pt x="682172" y="319314"/>
                </a:cubicBezTo>
                <a:lnTo>
                  <a:pt x="638629" y="333828"/>
                </a:lnTo>
                <a:cubicBezTo>
                  <a:pt x="550887" y="311893"/>
                  <a:pt x="586880" y="338238"/>
                  <a:pt x="551543" y="232228"/>
                </a:cubicBezTo>
                <a:lnTo>
                  <a:pt x="551543" y="232228"/>
                </a:lnTo>
                <a:lnTo>
                  <a:pt x="464458" y="174171"/>
                </a:lnTo>
                <a:cubicBezTo>
                  <a:pt x="435429" y="179009"/>
                  <a:pt x="406100" y="182301"/>
                  <a:pt x="377372" y="188685"/>
                </a:cubicBezTo>
                <a:cubicBezTo>
                  <a:pt x="298285" y="206260"/>
                  <a:pt x="341086" y="200781"/>
                  <a:pt x="333829" y="203200"/>
                </a:cubicBezTo>
                <a:close/>
              </a:path>
            </a:pathLst>
          </a:custGeom>
          <a:blipFill>
            <a:blip r:embed="rId9" cstate="print">
              <a:alphaModFix amt="3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orme libre 27"/>
          <p:cNvSpPr/>
          <p:nvPr/>
        </p:nvSpPr>
        <p:spPr>
          <a:xfrm>
            <a:off x="2227943" y="914400"/>
            <a:ext cx="3227010" cy="2148114"/>
          </a:xfrm>
          <a:custGeom>
            <a:avLst/>
            <a:gdLst>
              <a:gd name="connsiteX0" fmla="*/ 79828 w 3227010"/>
              <a:gd name="connsiteY0" fmla="*/ 2148114 h 2148114"/>
              <a:gd name="connsiteX1" fmla="*/ 7257 w 3227010"/>
              <a:gd name="connsiteY1" fmla="*/ 2032000 h 2148114"/>
              <a:gd name="connsiteX2" fmla="*/ 36286 w 3227010"/>
              <a:gd name="connsiteY2" fmla="*/ 1930400 h 2148114"/>
              <a:gd name="connsiteX3" fmla="*/ 108857 w 3227010"/>
              <a:gd name="connsiteY3" fmla="*/ 1814286 h 2148114"/>
              <a:gd name="connsiteX4" fmla="*/ 224971 w 3227010"/>
              <a:gd name="connsiteY4" fmla="*/ 1640114 h 2148114"/>
              <a:gd name="connsiteX5" fmla="*/ 312057 w 3227010"/>
              <a:gd name="connsiteY5" fmla="*/ 1596571 h 2148114"/>
              <a:gd name="connsiteX6" fmla="*/ 312057 w 3227010"/>
              <a:gd name="connsiteY6" fmla="*/ 1596571 h 2148114"/>
              <a:gd name="connsiteX7" fmla="*/ 500743 w 3227010"/>
              <a:gd name="connsiteY7" fmla="*/ 1480457 h 2148114"/>
              <a:gd name="connsiteX8" fmla="*/ 936171 w 3227010"/>
              <a:gd name="connsiteY8" fmla="*/ 1306286 h 2148114"/>
              <a:gd name="connsiteX9" fmla="*/ 1299028 w 3227010"/>
              <a:gd name="connsiteY9" fmla="*/ 1204686 h 2148114"/>
              <a:gd name="connsiteX10" fmla="*/ 1415143 w 3227010"/>
              <a:gd name="connsiteY10" fmla="*/ 1204686 h 2148114"/>
              <a:gd name="connsiteX11" fmla="*/ 1560286 w 3227010"/>
              <a:gd name="connsiteY11" fmla="*/ 1045029 h 2148114"/>
              <a:gd name="connsiteX12" fmla="*/ 1661886 w 3227010"/>
              <a:gd name="connsiteY12" fmla="*/ 1088571 h 2148114"/>
              <a:gd name="connsiteX13" fmla="*/ 1676400 w 3227010"/>
              <a:gd name="connsiteY13" fmla="*/ 1219200 h 2148114"/>
              <a:gd name="connsiteX14" fmla="*/ 1719943 w 3227010"/>
              <a:gd name="connsiteY14" fmla="*/ 1262743 h 2148114"/>
              <a:gd name="connsiteX15" fmla="*/ 1836057 w 3227010"/>
              <a:gd name="connsiteY15" fmla="*/ 1248229 h 2148114"/>
              <a:gd name="connsiteX16" fmla="*/ 1995714 w 3227010"/>
              <a:gd name="connsiteY16" fmla="*/ 1248229 h 2148114"/>
              <a:gd name="connsiteX17" fmla="*/ 2097314 w 3227010"/>
              <a:gd name="connsiteY17" fmla="*/ 1262743 h 2148114"/>
              <a:gd name="connsiteX18" fmla="*/ 2242457 w 3227010"/>
              <a:gd name="connsiteY18" fmla="*/ 1262743 h 2148114"/>
              <a:gd name="connsiteX19" fmla="*/ 2344057 w 3227010"/>
              <a:gd name="connsiteY19" fmla="*/ 1233714 h 2148114"/>
              <a:gd name="connsiteX20" fmla="*/ 2532743 w 3227010"/>
              <a:gd name="connsiteY20" fmla="*/ 1248229 h 2148114"/>
              <a:gd name="connsiteX21" fmla="*/ 2547257 w 3227010"/>
              <a:gd name="connsiteY21" fmla="*/ 1248229 h 2148114"/>
              <a:gd name="connsiteX22" fmla="*/ 2663371 w 3227010"/>
              <a:gd name="connsiteY22" fmla="*/ 1262743 h 2148114"/>
              <a:gd name="connsiteX23" fmla="*/ 2677886 w 3227010"/>
              <a:gd name="connsiteY23" fmla="*/ 1277257 h 2148114"/>
              <a:gd name="connsiteX24" fmla="*/ 2779486 w 3227010"/>
              <a:gd name="connsiteY24" fmla="*/ 1161143 h 2148114"/>
              <a:gd name="connsiteX25" fmla="*/ 2881086 w 3227010"/>
              <a:gd name="connsiteY25" fmla="*/ 1074057 h 2148114"/>
              <a:gd name="connsiteX26" fmla="*/ 2924628 w 3227010"/>
              <a:gd name="connsiteY26" fmla="*/ 856343 h 2148114"/>
              <a:gd name="connsiteX27" fmla="*/ 3040743 w 3227010"/>
              <a:gd name="connsiteY27" fmla="*/ 667657 h 2148114"/>
              <a:gd name="connsiteX28" fmla="*/ 3200400 w 3227010"/>
              <a:gd name="connsiteY28" fmla="*/ 174171 h 2148114"/>
              <a:gd name="connsiteX29" fmla="*/ 3200400 w 3227010"/>
              <a:gd name="connsiteY29" fmla="*/ 0 h 214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227010" h="2148114">
                <a:moveTo>
                  <a:pt x="79828" y="2148114"/>
                </a:moveTo>
                <a:cubicBezTo>
                  <a:pt x="47171" y="2108200"/>
                  <a:pt x="14514" y="2068286"/>
                  <a:pt x="7257" y="2032000"/>
                </a:cubicBezTo>
                <a:cubicBezTo>
                  <a:pt x="0" y="1995714"/>
                  <a:pt x="19353" y="1966686"/>
                  <a:pt x="36286" y="1930400"/>
                </a:cubicBezTo>
                <a:cubicBezTo>
                  <a:pt x="53219" y="1894114"/>
                  <a:pt x="77410" y="1862667"/>
                  <a:pt x="108857" y="1814286"/>
                </a:cubicBezTo>
                <a:cubicBezTo>
                  <a:pt x="140304" y="1765905"/>
                  <a:pt x="191104" y="1676400"/>
                  <a:pt x="224971" y="1640114"/>
                </a:cubicBezTo>
                <a:cubicBezTo>
                  <a:pt x="258838" y="1603828"/>
                  <a:pt x="312057" y="1596571"/>
                  <a:pt x="312057" y="1596571"/>
                </a:cubicBezTo>
                <a:lnTo>
                  <a:pt x="312057" y="1596571"/>
                </a:lnTo>
                <a:cubicBezTo>
                  <a:pt x="343504" y="1577219"/>
                  <a:pt x="396724" y="1528838"/>
                  <a:pt x="500743" y="1480457"/>
                </a:cubicBezTo>
                <a:cubicBezTo>
                  <a:pt x="604762" y="1432076"/>
                  <a:pt x="803124" y="1352248"/>
                  <a:pt x="936171" y="1306286"/>
                </a:cubicBezTo>
                <a:cubicBezTo>
                  <a:pt x="1069218" y="1260324"/>
                  <a:pt x="1219199" y="1221619"/>
                  <a:pt x="1299028" y="1204686"/>
                </a:cubicBezTo>
                <a:cubicBezTo>
                  <a:pt x="1378857" y="1187753"/>
                  <a:pt x="1371600" y="1231296"/>
                  <a:pt x="1415143" y="1204686"/>
                </a:cubicBezTo>
                <a:cubicBezTo>
                  <a:pt x="1458686" y="1178077"/>
                  <a:pt x="1519162" y="1064382"/>
                  <a:pt x="1560286" y="1045029"/>
                </a:cubicBezTo>
                <a:cubicBezTo>
                  <a:pt x="1601410" y="1025677"/>
                  <a:pt x="1642534" y="1059543"/>
                  <a:pt x="1661886" y="1088571"/>
                </a:cubicBezTo>
                <a:cubicBezTo>
                  <a:pt x="1681238" y="1117599"/>
                  <a:pt x="1666724" y="1190171"/>
                  <a:pt x="1676400" y="1219200"/>
                </a:cubicBezTo>
                <a:cubicBezTo>
                  <a:pt x="1686076" y="1248229"/>
                  <a:pt x="1693334" y="1257905"/>
                  <a:pt x="1719943" y="1262743"/>
                </a:cubicBezTo>
                <a:cubicBezTo>
                  <a:pt x="1746552" y="1267581"/>
                  <a:pt x="1790095" y="1250648"/>
                  <a:pt x="1836057" y="1248229"/>
                </a:cubicBezTo>
                <a:cubicBezTo>
                  <a:pt x="1882019" y="1245810"/>
                  <a:pt x="1952171" y="1245810"/>
                  <a:pt x="1995714" y="1248229"/>
                </a:cubicBezTo>
                <a:cubicBezTo>
                  <a:pt x="2039257" y="1250648"/>
                  <a:pt x="2056190" y="1260324"/>
                  <a:pt x="2097314" y="1262743"/>
                </a:cubicBezTo>
                <a:cubicBezTo>
                  <a:pt x="2138438" y="1265162"/>
                  <a:pt x="2201333" y="1267581"/>
                  <a:pt x="2242457" y="1262743"/>
                </a:cubicBezTo>
                <a:cubicBezTo>
                  <a:pt x="2283581" y="1257905"/>
                  <a:pt x="2295676" y="1236133"/>
                  <a:pt x="2344057" y="1233714"/>
                </a:cubicBezTo>
                <a:cubicBezTo>
                  <a:pt x="2392438" y="1231295"/>
                  <a:pt x="2498876" y="1245810"/>
                  <a:pt x="2532743" y="1248229"/>
                </a:cubicBezTo>
                <a:cubicBezTo>
                  <a:pt x="2566610" y="1250648"/>
                  <a:pt x="2525486" y="1245810"/>
                  <a:pt x="2547257" y="1248229"/>
                </a:cubicBezTo>
                <a:cubicBezTo>
                  <a:pt x="2569028" y="1250648"/>
                  <a:pt x="2641600" y="1257905"/>
                  <a:pt x="2663371" y="1262743"/>
                </a:cubicBezTo>
                <a:cubicBezTo>
                  <a:pt x="2685142" y="1267581"/>
                  <a:pt x="2658534" y="1294190"/>
                  <a:pt x="2677886" y="1277257"/>
                </a:cubicBezTo>
                <a:cubicBezTo>
                  <a:pt x="2697238" y="1260324"/>
                  <a:pt x="2745619" y="1195010"/>
                  <a:pt x="2779486" y="1161143"/>
                </a:cubicBezTo>
                <a:cubicBezTo>
                  <a:pt x="2813353" y="1127276"/>
                  <a:pt x="2856896" y="1124857"/>
                  <a:pt x="2881086" y="1074057"/>
                </a:cubicBezTo>
                <a:cubicBezTo>
                  <a:pt x="2905276" y="1023257"/>
                  <a:pt x="2898019" y="924076"/>
                  <a:pt x="2924628" y="856343"/>
                </a:cubicBezTo>
                <a:cubicBezTo>
                  <a:pt x="2951237" y="788610"/>
                  <a:pt x="2994781" y="781352"/>
                  <a:pt x="3040743" y="667657"/>
                </a:cubicBezTo>
                <a:cubicBezTo>
                  <a:pt x="3086705" y="553962"/>
                  <a:pt x="3173790" y="285447"/>
                  <a:pt x="3200400" y="174171"/>
                </a:cubicBezTo>
                <a:cubicBezTo>
                  <a:pt x="3227010" y="62895"/>
                  <a:pt x="3213705" y="31447"/>
                  <a:pt x="3200400" y="0"/>
                </a:cubicBezTo>
              </a:path>
            </a:pathLst>
          </a:cu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orme libre 28"/>
          <p:cNvSpPr/>
          <p:nvPr/>
        </p:nvSpPr>
        <p:spPr>
          <a:xfrm>
            <a:off x="304800" y="899886"/>
            <a:ext cx="149981" cy="435428"/>
          </a:xfrm>
          <a:custGeom>
            <a:avLst/>
            <a:gdLst>
              <a:gd name="connsiteX0" fmla="*/ 0 w 149981"/>
              <a:gd name="connsiteY0" fmla="*/ 435428 h 435428"/>
              <a:gd name="connsiteX1" fmla="*/ 130629 w 149981"/>
              <a:gd name="connsiteY1" fmla="*/ 348343 h 435428"/>
              <a:gd name="connsiteX2" fmla="*/ 116114 w 149981"/>
              <a:gd name="connsiteY2" fmla="*/ 275771 h 435428"/>
              <a:gd name="connsiteX3" fmla="*/ 72571 w 149981"/>
              <a:gd name="connsiteY3" fmla="*/ 246743 h 435428"/>
              <a:gd name="connsiteX4" fmla="*/ 101600 w 149981"/>
              <a:gd name="connsiteY4" fmla="*/ 159657 h 435428"/>
              <a:gd name="connsiteX5" fmla="*/ 58057 w 149981"/>
              <a:gd name="connsiteY5" fmla="*/ 159657 h 435428"/>
              <a:gd name="connsiteX6" fmla="*/ 29029 w 149981"/>
              <a:gd name="connsiteY6" fmla="*/ 101600 h 435428"/>
              <a:gd name="connsiteX7" fmla="*/ 72571 w 149981"/>
              <a:gd name="connsiteY7" fmla="*/ 0 h 43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981" h="435428">
                <a:moveTo>
                  <a:pt x="0" y="435428"/>
                </a:moveTo>
                <a:cubicBezTo>
                  <a:pt x="55638" y="405190"/>
                  <a:pt x="111277" y="374952"/>
                  <a:pt x="130629" y="348343"/>
                </a:cubicBezTo>
                <a:cubicBezTo>
                  <a:pt x="149981" y="321734"/>
                  <a:pt x="125790" y="292704"/>
                  <a:pt x="116114" y="275771"/>
                </a:cubicBezTo>
                <a:cubicBezTo>
                  <a:pt x="106438" y="258838"/>
                  <a:pt x="74990" y="266095"/>
                  <a:pt x="72571" y="246743"/>
                </a:cubicBezTo>
                <a:cubicBezTo>
                  <a:pt x="70152" y="227391"/>
                  <a:pt x="104019" y="174171"/>
                  <a:pt x="101600" y="159657"/>
                </a:cubicBezTo>
                <a:cubicBezTo>
                  <a:pt x="99181" y="145143"/>
                  <a:pt x="70152" y="169333"/>
                  <a:pt x="58057" y="159657"/>
                </a:cubicBezTo>
                <a:cubicBezTo>
                  <a:pt x="45962" y="149981"/>
                  <a:pt x="26610" y="128210"/>
                  <a:pt x="29029" y="101600"/>
                </a:cubicBezTo>
                <a:cubicBezTo>
                  <a:pt x="31448" y="74991"/>
                  <a:pt x="52009" y="37495"/>
                  <a:pt x="72571" y="0"/>
                </a:cubicBezTo>
              </a:path>
            </a:pathLst>
          </a:cu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2888343" y="2917371"/>
            <a:ext cx="3091543" cy="1538515"/>
          </a:xfrm>
          <a:custGeom>
            <a:avLst/>
            <a:gdLst>
              <a:gd name="connsiteX0" fmla="*/ 0 w 3091543"/>
              <a:gd name="connsiteY0" fmla="*/ 1538515 h 1538515"/>
              <a:gd name="connsiteX1" fmla="*/ 101600 w 3091543"/>
              <a:gd name="connsiteY1" fmla="*/ 1451429 h 1538515"/>
              <a:gd name="connsiteX2" fmla="*/ 58057 w 3091543"/>
              <a:gd name="connsiteY2" fmla="*/ 1378858 h 1538515"/>
              <a:gd name="connsiteX3" fmla="*/ 72571 w 3091543"/>
              <a:gd name="connsiteY3" fmla="*/ 1320800 h 1538515"/>
              <a:gd name="connsiteX4" fmla="*/ 159657 w 3091543"/>
              <a:gd name="connsiteY4" fmla="*/ 1291772 h 1538515"/>
              <a:gd name="connsiteX5" fmla="*/ 217714 w 3091543"/>
              <a:gd name="connsiteY5" fmla="*/ 1175658 h 1538515"/>
              <a:gd name="connsiteX6" fmla="*/ 275771 w 3091543"/>
              <a:gd name="connsiteY6" fmla="*/ 1146629 h 1538515"/>
              <a:gd name="connsiteX7" fmla="*/ 333828 w 3091543"/>
              <a:gd name="connsiteY7" fmla="*/ 1074058 h 1538515"/>
              <a:gd name="connsiteX8" fmla="*/ 319314 w 3091543"/>
              <a:gd name="connsiteY8" fmla="*/ 928915 h 1538515"/>
              <a:gd name="connsiteX9" fmla="*/ 362857 w 3091543"/>
              <a:gd name="connsiteY9" fmla="*/ 870858 h 1538515"/>
              <a:gd name="connsiteX10" fmla="*/ 522514 w 3091543"/>
              <a:gd name="connsiteY10" fmla="*/ 841829 h 1538515"/>
              <a:gd name="connsiteX11" fmla="*/ 580571 w 3091543"/>
              <a:gd name="connsiteY11" fmla="*/ 870858 h 1538515"/>
              <a:gd name="connsiteX12" fmla="*/ 711200 w 3091543"/>
              <a:gd name="connsiteY12" fmla="*/ 754743 h 1538515"/>
              <a:gd name="connsiteX13" fmla="*/ 769257 w 3091543"/>
              <a:gd name="connsiteY13" fmla="*/ 725715 h 1538515"/>
              <a:gd name="connsiteX14" fmla="*/ 870857 w 3091543"/>
              <a:gd name="connsiteY14" fmla="*/ 711200 h 1538515"/>
              <a:gd name="connsiteX15" fmla="*/ 928914 w 3091543"/>
              <a:gd name="connsiteY15" fmla="*/ 725715 h 1538515"/>
              <a:gd name="connsiteX16" fmla="*/ 1016000 w 3091543"/>
              <a:gd name="connsiteY16" fmla="*/ 595086 h 1538515"/>
              <a:gd name="connsiteX17" fmla="*/ 1132114 w 3091543"/>
              <a:gd name="connsiteY17" fmla="*/ 566058 h 1538515"/>
              <a:gd name="connsiteX18" fmla="*/ 1248228 w 3091543"/>
              <a:gd name="connsiteY18" fmla="*/ 551543 h 1538515"/>
              <a:gd name="connsiteX19" fmla="*/ 1407886 w 3091543"/>
              <a:gd name="connsiteY19" fmla="*/ 522515 h 1538515"/>
              <a:gd name="connsiteX20" fmla="*/ 1480457 w 3091543"/>
              <a:gd name="connsiteY20" fmla="*/ 493486 h 1538515"/>
              <a:gd name="connsiteX21" fmla="*/ 1538514 w 3091543"/>
              <a:gd name="connsiteY21" fmla="*/ 449943 h 1538515"/>
              <a:gd name="connsiteX22" fmla="*/ 1596571 w 3091543"/>
              <a:gd name="connsiteY22" fmla="*/ 420915 h 1538515"/>
              <a:gd name="connsiteX23" fmla="*/ 1698171 w 3091543"/>
              <a:gd name="connsiteY23" fmla="*/ 420915 h 1538515"/>
              <a:gd name="connsiteX24" fmla="*/ 1741714 w 3091543"/>
              <a:gd name="connsiteY24" fmla="*/ 464458 h 1538515"/>
              <a:gd name="connsiteX25" fmla="*/ 1799771 w 3091543"/>
              <a:gd name="connsiteY25" fmla="*/ 493486 h 1538515"/>
              <a:gd name="connsiteX26" fmla="*/ 1857828 w 3091543"/>
              <a:gd name="connsiteY26" fmla="*/ 464458 h 1538515"/>
              <a:gd name="connsiteX27" fmla="*/ 1872343 w 3091543"/>
              <a:gd name="connsiteY27" fmla="*/ 478972 h 1538515"/>
              <a:gd name="connsiteX28" fmla="*/ 1973943 w 3091543"/>
              <a:gd name="connsiteY28" fmla="*/ 522515 h 1538515"/>
              <a:gd name="connsiteX29" fmla="*/ 2017486 w 3091543"/>
              <a:gd name="connsiteY29" fmla="*/ 551543 h 1538515"/>
              <a:gd name="connsiteX30" fmla="*/ 2075543 w 3091543"/>
              <a:gd name="connsiteY30" fmla="*/ 537029 h 1538515"/>
              <a:gd name="connsiteX31" fmla="*/ 2177143 w 3091543"/>
              <a:gd name="connsiteY31" fmla="*/ 522515 h 1538515"/>
              <a:gd name="connsiteX32" fmla="*/ 2220686 w 3091543"/>
              <a:gd name="connsiteY32" fmla="*/ 522515 h 1538515"/>
              <a:gd name="connsiteX33" fmla="*/ 2307771 w 3091543"/>
              <a:gd name="connsiteY33" fmla="*/ 464458 h 1538515"/>
              <a:gd name="connsiteX34" fmla="*/ 2351314 w 3091543"/>
              <a:gd name="connsiteY34" fmla="*/ 406400 h 1538515"/>
              <a:gd name="connsiteX35" fmla="*/ 2322286 w 3091543"/>
              <a:gd name="connsiteY35" fmla="*/ 348343 h 1538515"/>
              <a:gd name="connsiteX36" fmla="*/ 2293257 w 3091543"/>
              <a:gd name="connsiteY36" fmla="*/ 290286 h 1538515"/>
              <a:gd name="connsiteX37" fmla="*/ 2409371 w 3091543"/>
              <a:gd name="connsiteY37" fmla="*/ 246743 h 1538515"/>
              <a:gd name="connsiteX38" fmla="*/ 2481943 w 3091543"/>
              <a:gd name="connsiteY38" fmla="*/ 203200 h 1538515"/>
              <a:gd name="connsiteX39" fmla="*/ 2569028 w 3091543"/>
              <a:gd name="connsiteY39" fmla="*/ 145143 h 1538515"/>
              <a:gd name="connsiteX40" fmla="*/ 2641600 w 3091543"/>
              <a:gd name="connsiteY40" fmla="*/ 101600 h 1538515"/>
              <a:gd name="connsiteX41" fmla="*/ 2728686 w 3091543"/>
              <a:gd name="connsiteY41" fmla="*/ 29029 h 1538515"/>
              <a:gd name="connsiteX42" fmla="*/ 2801257 w 3091543"/>
              <a:gd name="connsiteY42" fmla="*/ 14515 h 1538515"/>
              <a:gd name="connsiteX43" fmla="*/ 2873828 w 3091543"/>
              <a:gd name="connsiteY43" fmla="*/ 72572 h 1538515"/>
              <a:gd name="connsiteX44" fmla="*/ 2931886 w 3091543"/>
              <a:gd name="connsiteY44" fmla="*/ 87086 h 1538515"/>
              <a:gd name="connsiteX45" fmla="*/ 3018971 w 3091543"/>
              <a:gd name="connsiteY45" fmla="*/ 72572 h 1538515"/>
              <a:gd name="connsiteX46" fmla="*/ 3077028 w 3091543"/>
              <a:gd name="connsiteY46" fmla="*/ 29029 h 1538515"/>
              <a:gd name="connsiteX47" fmla="*/ 3091543 w 3091543"/>
              <a:gd name="connsiteY47" fmla="*/ 0 h 1538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91543" h="1538515">
                <a:moveTo>
                  <a:pt x="0" y="1538515"/>
                </a:moveTo>
                <a:cubicBezTo>
                  <a:pt x="45962" y="1508277"/>
                  <a:pt x="91924" y="1478039"/>
                  <a:pt x="101600" y="1451429"/>
                </a:cubicBezTo>
                <a:cubicBezTo>
                  <a:pt x="111276" y="1424820"/>
                  <a:pt x="62895" y="1400630"/>
                  <a:pt x="58057" y="1378858"/>
                </a:cubicBezTo>
                <a:cubicBezTo>
                  <a:pt x="53219" y="1357087"/>
                  <a:pt x="55638" y="1335314"/>
                  <a:pt x="72571" y="1320800"/>
                </a:cubicBezTo>
                <a:cubicBezTo>
                  <a:pt x="89504" y="1306286"/>
                  <a:pt x="135467" y="1315962"/>
                  <a:pt x="159657" y="1291772"/>
                </a:cubicBezTo>
                <a:cubicBezTo>
                  <a:pt x="183848" y="1267582"/>
                  <a:pt x="198362" y="1199848"/>
                  <a:pt x="217714" y="1175658"/>
                </a:cubicBezTo>
                <a:cubicBezTo>
                  <a:pt x="237066" y="1151468"/>
                  <a:pt x="256419" y="1163562"/>
                  <a:pt x="275771" y="1146629"/>
                </a:cubicBezTo>
                <a:cubicBezTo>
                  <a:pt x="295123" y="1129696"/>
                  <a:pt x="326571" y="1110344"/>
                  <a:pt x="333828" y="1074058"/>
                </a:cubicBezTo>
                <a:cubicBezTo>
                  <a:pt x="341085" y="1037772"/>
                  <a:pt x="314476" y="962782"/>
                  <a:pt x="319314" y="928915"/>
                </a:cubicBezTo>
                <a:cubicBezTo>
                  <a:pt x="324152" y="895048"/>
                  <a:pt x="328990" y="885372"/>
                  <a:pt x="362857" y="870858"/>
                </a:cubicBezTo>
                <a:cubicBezTo>
                  <a:pt x="396724" y="856344"/>
                  <a:pt x="486228" y="841829"/>
                  <a:pt x="522514" y="841829"/>
                </a:cubicBezTo>
                <a:cubicBezTo>
                  <a:pt x="558800" y="841829"/>
                  <a:pt x="549123" y="885372"/>
                  <a:pt x="580571" y="870858"/>
                </a:cubicBezTo>
                <a:cubicBezTo>
                  <a:pt x="612019" y="856344"/>
                  <a:pt x="679752" y="778933"/>
                  <a:pt x="711200" y="754743"/>
                </a:cubicBezTo>
                <a:cubicBezTo>
                  <a:pt x="742648" y="730553"/>
                  <a:pt x="742647" y="732972"/>
                  <a:pt x="769257" y="725715"/>
                </a:cubicBezTo>
                <a:cubicBezTo>
                  <a:pt x="795867" y="718458"/>
                  <a:pt x="844248" y="711200"/>
                  <a:pt x="870857" y="711200"/>
                </a:cubicBezTo>
                <a:cubicBezTo>
                  <a:pt x="897466" y="711200"/>
                  <a:pt x="904724" y="745067"/>
                  <a:pt x="928914" y="725715"/>
                </a:cubicBezTo>
                <a:cubicBezTo>
                  <a:pt x="953104" y="706363"/>
                  <a:pt x="982133" y="621696"/>
                  <a:pt x="1016000" y="595086"/>
                </a:cubicBezTo>
                <a:cubicBezTo>
                  <a:pt x="1049867" y="568477"/>
                  <a:pt x="1093409" y="573315"/>
                  <a:pt x="1132114" y="566058"/>
                </a:cubicBezTo>
                <a:cubicBezTo>
                  <a:pt x="1170819" y="558801"/>
                  <a:pt x="1202266" y="558800"/>
                  <a:pt x="1248228" y="551543"/>
                </a:cubicBezTo>
                <a:cubicBezTo>
                  <a:pt x="1294190" y="544286"/>
                  <a:pt x="1369181" y="532191"/>
                  <a:pt x="1407886" y="522515"/>
                </a:cubicBezTo>
                <a:cubicBezTo>
                  <a:pt x="1446591" y="512839"/>
                  <a:pt x="1458686" y="505581"/>
                  <a:pt x="1480457" y="493486"/>
                </a:cubicBezTo>
                <a:cubicBezTo>
                  <a:pt x="1502228" y="481391"/>
                  <a:pt x="1519162" y="462038"/>
                  <a:pt x="1538514" y="449943"/>
                </a:cubicBezTo>
                <a:cubicBezTo>
                  <a:pt x="1557866" y="437848"/>
                  <a:pt x="1569962" y="425753"/>
                  <a:pt x="1596571" y="420915"/>
                </a:cubicBezTo>
                <a:cubicBezTo>
                  <a:pt x="1623181" y="416077"/>
                  <a:pt x="1673981" y="413658"/>
                  <a:pt x="1698171" y="420915"/>
                </a:cubicBezTo>
                <a:cubicBezTo>
                  <a:pt x="1722361" y="428172"/>
                  <a:pt x="1724781" y="452363"/>
                  <a:pt x="1741714" y="464458"/>
                </a:cubicBezTo>
                <a:cubicBezTo>
                  <a:pt x="1758647" y="476553"/>
                  <a:pt x="1780419" y="493486"/>
                  <a:pt x="1799771" y="493486"/>
                </a:cubicBezTo>
                <a:cubicBezTo>
                  <a:pt x="1819123" y="493486"/>
                  <a:pt x="1845733" y="466877"/>
                  <a:pt x="1857828" y="464458"/>
                </a:cubicBezTo>
                <a:cubicBezTo>
                  <a:pt x="1869923" y="462039"/>
                  <a:pt x="1852991" y="469296"/>
                  <a:pt x="1872343" y="478972"/>
                </a:cubicBezTo>
                <a:cubicBezTo>
                  <a:pt x="1891695" y="488648"/>
                  <a:pt x="1949753" y="510420"/>
                  <a:pt x="1973943" y="522515"/>
                </a:cubicBezTo>
                <a:cubicBezTo>
                  <a:pt x="1998134" y="534610"/>
                  <a:pt x="2000553" y="549124"/>
                  <a:pt x="2017486" y="551543"/>
                </a:cubicBezTo>
                <a:cubicBezTo>
                  <a:pt x="2034419" y="553962"/>
                  <a:pt x="2048934" y="541867"/>
                  <a:pt x="2075543" y="537029"/>
                </a:cubicBezTo>
                <a:cubicBezTo>
                  <a:pt x="2102153" y="532191"/>
                  <a:pt x="2152953" y="524934"/>
                  <a:pt x="2177143" y="522515"/>
                </a:cubicBezTo>
                <a:cubicBezTo>
                  <a:pt x="2201333" y="520096"/>
                  <a:pt x="2198915" y="532191"/>
                  <a:pt x="2220686" y="522515"/>
                </a:cubicBezTo>
                <a:cubicBezTo>
                  <a:pt x="2242457" y="512839"/>
                  <a:pt x="2286000" y="483810"/>
                  <a:pt x="2307771" y="464458"/>
                </a:cubicBezTo>
                <a:cubicBezTo>
                  <a:pt x="2329542" y="445106"/>
                  <a:pt x="2348895" y="425752"/>
                  <a:pt x="2351314" y="406400"/>
                </a:cubicBezTo>
                <a:cubicBezTo>
                  <a:pt x="2353733" y="387048"/>
                  <a:pt x="2322286" y="348343"/>
                  <a:pt x="2322286" y="348343"/>
                </a:cubicBezTo>
                <a:cubicBezTo>
                  <a:pt x="2312610" y="328991"/>
                  <a:pt x="2278743" y="307219"/>
                  <a:pt x="2293257" y="290286"/>
                </a:cubicBezTo>
                <a:cubicBezTo>
                  <a:pt x="2307771" y="273353"/>
                  <a:pt x="2377923" y="261257"/>
                  <a:pt x="2409371" y="246743"/>
                </a:cubicBezTo>
                <a:cubicBezTo>
                  <a:pt x="2440819" y="232229"/>
                  <a:pt x="2455334" y="220133"/>
                  <a:pt x="2481943" y="203200"/>
                </a:cubicBezTo>
                <a:cubicBezTo>
                  <a:pt x="2508552" y="186267"/>
                  <a:pt x="2542419" y="162076"/>
                  <a:pt x="2569028" y="145143"/>
                </a:cubicBezTo>
                <a:cubicBezTo>
                  <a:pt x="2595637" y="128210"/>
                  <a:pt x="2614990" y="120952"/>
                  <a:pt x="2641600" y="101600"/>
                </a:cubicBezTo>
                <a:cubicBezTo>
                  <a:pt x="2668210" y="82248"/>
                  <a:pt x="2702077" y="43543"/>
                  <a:pt x="2728686" y="29029"/>
                </a:cubicBezTo>
                <a:cubicBezTo>
                  <a:pt x="2755296" y="14515"/>
                  <a:pt x="2777067" y="7258"/>
                  <a:pt x="2801257" y="14515"/>
                </a:cubicBezTo>
                <a:cubicBezTo>
                  <a:pt x="2825447" y="21772"/>
                  <a:pt x="2852057" y="60477"/>
                  <a:pt x="2873828" y="72572"/>
                </a:cubicBezTo>
                <a:cubicBezTo>
                  <a:pt x="2895599" y="84667"/>
                  <a:pt x="2907696" y="87086"/>
                  <a:pt x="2931886" y="87086"/>
                </a:cubicBezTo>
                <a:cubicBezTo>
                  <a:pt x="2956076" y="87086"/>
                  <a:pt x="2994781" y="82248"/>
                  <a:pt x="3018971" y="72572"/>
                </a:cubicBezTo>
                <a:cubicBezTo>
                  <a:pt x="3043161" y="62896"/>
                  <a:pt x="3064933" y="41124"/>
                  <a:pt x="3077028" y="29029"/>
                </a:cubicBezTo>
                <a:cubicBezTo>
                  <a:pt x="3089123" y="16934"/>
                  <a:pt x="3090333" y="8467"/>
                  <a:pt x="3091543" y="0"/>
                </a:cubicBezTo>
              </a:path>
            </a:pathLst>
          </a:custGeom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orme libre 30"/>
          <p:cNvSpPr/>
          <p:nvPr/>
        </p:nvSpPr>
        <p:spPr>
          <a:xfrm>
            <a:off x="333829" y="899886"/>
            <a:ext cx="137885" cy="464457"/>
          </a:xfrm>
          <a:custGeom>
            <a:avLst/>
            <a:gdLst>
              <a:gd name="connsiteX0" fmla="*/ 0 w 137885"/>
              <a:gd name="connsiteY0" fmla="*/ 464457 h 464457"/>
              <a:gd name="connsiteX1" fmla="*/ 87085 w 137885"/>
              <a:gd name="connsiteY1" fmla="*/ 420914 h 464457"/>
              <a:gd name="connsiteX2" fmla="*/ 130628 w 137885"/>
              <a:gd name="connsiteY2" fmla="*/ 362857 h 464457"/>
              <a:gd name="connsiteX3" fmla="*/ 130628 w 137885"/>
              <a:gd name="connsiteY3" fmla="*/ 304800 h 464457"/>
              <a:gd name="connsiteX4" fmla="*/ 87085 w 137885"/>
              <a:gd name="connsiteY4" fmla="*/ 261257 h 464457"/>
              <a:gd name="connsiteX5" fmla="*/ 87085 w 137885"/>
              <a:gd name="connsiteY5" fmla="*/ 217714 h 464457"/>
              <a:gd name="connsiteX6" fmla="*/ 101600 w 137885"/>
              <a:gd name="connsiteY6" fmla="*/ 145143 h 464457"/>
              <a:gd name="connsiteX7" fmla="*/ 58057 w 137885"/>
              <a:gd name="connsiteY7" fmla="*/ 130628 h 464457"/>
              <a:gd name="connsiteX8" fmla="*/ 43542 w 137885"/>
              <a:gd name="connsiteY8" fmla="*/ 72571 h 464457"/>
              <a:gd name="connsiteX9" fmla="*/ 72571 w 137885"/>
              <a:gd name="connsiteY9" fmla="*/ 0 h 46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885" h="464457">
                <a:moveTo>
                  <a:pt x="0" y="464457"/>
                </a:moveTo>
                <a:cubicBezTo>
                  <a:pt x="32657" y="451152"/>
                  <a:pt x="65314" y="437847"/>
                  <a:pt x="87085" y="420914"/>
                </a:cubicBezTo>
                <a:cubicBezTo>
                  <a:pt x="108856" y="403981"/>
                  <a:pt x="123371" y="382209"/>
                  <a:pt x="130628" y="362857"/>
                </a:cubicBezTo>
                <a:cubicBezTo>
                  <a:pt x="137885" y="343505"/>
                  <a:pt x="137885" y="321733"/>
                  <a:pt x="130628" y="304800"/>
                </a:cubicBezTo>
                <a:cubicBezTo>
                  <a:pt x="123371" y="287867"/>
                  <a:pt x="94342" y="275771"/>
                  <a:pt x="87085" y="261257"/>
                </a:cubicBezTo>
                <a:cubicBezTo>
                  <a:pt x="79828" y="246743"/>
                  <a:pt x="84666" y="237066"/>
                  <a:pt x="87085" y="217714"/>
                </a:cubicBezTo>
                <a:cubicBezTo>
                  <a:pt x="89504" y="198362"/>
                  <a:pt x="106438" y="159657"/>
                  <a:pt x="101600" y="145143"/>
                </a:cubicBezTo>
                <a:cubicBezTo>
                  <a:pt x="96762" y="130629"/>
                  <a:pt x="67733" y="142723"/>
                  <a:pt x="58057" y="130628"/>
                </a:cubicBezTo>
                <a:cubicBezTo>
                  <a:pt x="48381" y="118533"/>
                  <a:pt x="41123" y="94342"/>
                  <a:pt x="43542" y="72571"/>
                </a:cubicBezTo>
                <a:cubicBezTo>
                  <a:pt x="45961" y="50800"/>
                  <a:pt x="59266" y="25400"/>
                  <a:pt x="72571" y="0"/>
                </a:cubicBezTo>
              </a:path>
            </a:pathLst>
          </a:custGeom>
          <a:ln w="603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orme libre 33"/>
          <p:cNvSpPr/>
          <p:nvPr/>
        </p:nvSpPr>
        <p:spPr>
          <a:xfrm>
            <a:off x="348343" y="904724"/>
            <a:ext cx="943428" cy="503162"/>
          </a:xfrm>
          <a:custGeom>
            <a:avLst/>
            <a:gdLst>
              <a:gd name="connsiteX0" fmla="*/ 0 w 943428"/>
              <a:gd name="connsiteY0" fmla="*/ 503162 h 503162"/>
              <a:gd name="connsiteX1" fmla="*/ 130628 w 943428"/>
              <a:gd name="connsiteY1" fmla="*/ 416076 h 503162"/>
              <a:gd name="connsiteX2" fmla="*/ 290286 w 943428"/>
              <a:gd name="connsiteY2" fmla="*/ 459619 h 503162"/>
              <a:gd name="connsiteX3" fmla="*/ 362857 w 943428"/>
              <a:gd name="connsiteY3" fmla="*/ 401562 h 503162"/>
              <a:gd name="connsiteX4" fmla="*/ 435428 w 943428"/>
              <a:gd name="connsiteY4" fmla="*/ 416076 h 503162"/>
              <a:gd name="connsiteX5" fmla="*/ 478971 w 943428"/>
              <a:gd name="connsiteY5" fmla="*/ 416076 h 503162"/>
              <a:gd name="connsiteX6" fmla="*/ 580571 w 943428"/>
              <a:gd name="connsiteY6" fmla="*/ 445105 h 503162"/>
              <a:gd name="connsiteX7" fmla="*/ 638628 w 943428"/>
              <a:gd name="connsiteY7" fmla="*/ 387047 h 503162"/>
              <a:gd name="connsiteX8" fmla="*/ 653143 w 943428"/>
              <a:gd name="connsiteY8" fmla="*/ 314476 h 503162"/>
              <a:gd name="connsiteX9" fmla="*/ 754743 w 943428"/>
              <a:gd name="connsiteY9" fmla="*/ 270933 h 503162"/>
              <a:gd name="connsiteX10" fmla="*/ 812800 w 943428"/>
              <a:gd name="connsiteY10" fmla="*/ 241905 h 503162"/>
              <a:gd name="connsiteX11" fmla="*/ 812800 w 943428"/>
              <a:gd name="connsiteY11" fmla="*/ 183847 h 503162"/>
              <a:gd name="connsiteX12" fmla="*/ 812800 w 943428"/>
              <a:gd name="connsiteY12" fmla="*/ 111276 h 503162"/>
              <a:gd name="connsiteX13" fmla="*/ 812800 w 943428"/>
              <a:gd name="connsiteY13" fmla="*/ 67733 h 503162"/>
              <a:gd name="connsiteX14" fmla="*/ 899886 w 943428"/>
              <a:gd name="connsiteY14" fmla="*/ 9676 h 503162"/>
              <a:gd name="connsiteX15" fmla="*/ 943428 w 943428"/>
              <a:gd name="connsiteY15" fmla="*/ 9676 h 50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43428" h="503162">
                <a:moveTo>
                  <a:pt x="0" y="503162"/>
                </a:moveTo>
                <a:cubicBezTo>
                  <a:pt x="41123" y="463247"/>
                  <a:pt x="82247" y="423333"/>
                  <a:pt x="130628" y="416076"/>
                </a:cubicBezTo>
                <a:cubicBezTo>
                  <a:pt x="179009" y="408819"/>
                  <a:pt x="251581" y="462038"/>
                  <a:pt x="290286" y="459619"/>
                </a:cubicBezTo>
                <a:cubicBezTo>
                  <a:pt x="328991" y="457200"/>
                  <a:pt x="338667" y="408819"/>
                  <a:pt x="362857" y="401562"/>
                </a:cubicBezTo>
                <a:cubicBezTo>
                  <a:pt x="387047" y="394305"/>
                  <a:pt x="416076" y="413657"/>
                  <a:pt x="435428" y="416076"/>
                </a:cubicBezTo>
                <a:cubicBezTo>
                  <a:pt x="454780" y="418495"/>
                  <a:pt x="454781" y="411238"/>
                  <a:pt x="478971" y="416076"/>
                </a:cubicBezTo>
                <a:cubicBezTo>
                  <a:pt x="503161" y="420914"/>
                  <a:pt x="553962" y="449943"/>
                  <a:pt x="580571" y="445105"/>
                </a:cubicBezTo>
                <a:cubicBezTo>
                  <a:pt x="607180" y="440267"/>
                  <a:pt x="626533" y="408818"/>
                  <a:pt x="638628" y="387047"/>
                </a:cubicBezTo>
                <a:cubicBezTo>
                  <a:pt x="650723" y="365276"/>
                  <a:pt x="633791" y="333828"/>
                  <a:pt x="653143" y="314476"/>
                </a:cubicBezTo>
                <a:cubicBezTo>
                  <a:pt x="672496" y="295124"/>
                  <a:pt x="728134" y="283028"/>
                  <a:pt x="754743" y="270933"/>
                </a:cubicBezTo>
                <a:cubicBezTo>
                  <a:pt x="781352" y="258838"/>
                  <a:pt x="803124" y="256419"/>
                  <a:pt x="812800" y="241905"/>
                </a:cubicBezTo>
                <a:cubicBezTo>
                  <a:pt x="822476" y="227391"/>
                  <a:pt x="812800" y="183847"/>
                  <a:pt x="812800" y="183847"/>
                </a:cubicBezTo>
                <a:lnTo>
                  <a:pt x="812800" y="111276"/>
                </a:lnTo>
                <a:cubicBezTo>
                  <a:pt x="812800" y="91924"/>
                  <a:pt x="798286" y="84666"/>
                  <a:pt x="812800" y="67733"/>
                </a:cubicBezTo>
                <a:cubicBezTo>
                  <a:pt x="827314" y="50800"/>
                  <a:pt x="878115" y="19352"/>
                  <a:pt x="899886" y="9676"/>
                </a:cubicBezTo>
                <a:cubicBezTo>
                  <a:pt x="921657" y="0"/>
                  <a:pt x="932542" y="4838"/>
                  <a:pt x="943428" y="9676"/>
                </a:cubicBezTo>
              </a:path>
            </a:pathLst>
          </a:cu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orme libre 36"/>
          <p:cNvSpPr/>
          <p:nvPr/>
        </p:nvSpPr>
        <p:spPr>
          <a:xfrm>
            <a:off x="237067" y="2293257"/>
            <a:ext cx="2010228" cy="3853543"/>
          </a:xfrm>
          <a:custGeom>
            <a:avLst/>
            <a:gdLst>
              <a:gd name="connsiteX0" fmla="*/ 24190 w 2010228"/>
              <a:gd name="connsiteY0" fmla="*/ 0 h 3853543"/>
              <a:gd name="connsiteX1" fmla="*/ 125790 w 2010228"/>
              <a:gd name="connsiteY1" fmla="*/ 174172 h 3853543"/>
              <a:gd name="connsiteX2" fmla="*/ 140304 w 2010228"/>
              <a:gd name="connsiteY2" fmla="*/ 261257 h 3853543"/>
              <a:gd name="connsiteX3" fmla="*/ 140304 w 2010228"/>
              <a:gd name="connsiteY3" fmla="*/ 377372 h 3853543"/>
              <a:gd name="connsiteX4" fmla="*/ 314476 w 2010228"/>
              <a:gd name="connsiteY4" fmla="*/ 682172 h 3853543"/>
              <a:gd name="connsiteX5" fmla="*/ 503162 w 2010228"/>
              <a:gd name="connsiteY5" fmla="*/ 827314 h 3853543"/>
              <a:gd name="connsiteX6" fmla="*/ 633790 w 2010228"/>
              <a:gd name="connsiteY6" fmla="*/ 928914 h 3853543"/>
              <a:gd name="connsiteX7" fmla="*/ 764419 w 2010228"/>
              <a:gd name="connsiteY7" fmla="*/ 943429 h 3853543"/>
              <a:gd name="connsiteX8" fmla="*/ 866019 w 2010228"/>
              <a:gd name="connsiteY8" fmla="*/ 914400 h 3853543"/>
              <a:gd name="connsiteX9" fmla="*/ 1025676 w 2010228"/>
              <a:gd name="connsiteY9" fmla="*/ 914400 h 3853543"/>
              <a:gd name="connsiteX10" fmla="*/ 1069219 w 2010228"/>
              <a:gd name="connsiteY10" fmla="*/ 986972 h 3853543"/>
              <a:gd name="connsiteX11" fmla="*/ 996647 w 2010228"/>
              <a:gd name="connsiteY11" fmla="*/ 1059543 h 3853543"/>
              <a:gd name="connsiteX12" fmla="*/ 967619 w 2010228"/>
              <a:gd name="connsiteY12" fmla="*/ 1132114 h 3853543"/>
              <a:gd name="connsiteX13" fmla="*/ 1098247 w 2010228"/>
              <a:gd name="connsiteY13" fmla="*/ 1291772 h 3853543"/>
              <a:gd name="connsiteX14" fmla="*/ 1490133 w 2010228"/>
              <a:gd name="connsiteY14" fmla="*/ 1422400 h 3853543"/>
              <a:gd name="connsiteX15" fmla="*/ 1591733 w 2010228"/>
              <a:gd name="connsiteY15" fmla="*/ 1567543 h 3853543"/>
              <a:gd name="connsiteX16" fmla="*/ 1809447 w 2010228"/>
              <a:gd name="connsiteY16" fmla="*/ 1654629 h 3853543"/>
              <a:gd name="connsiteX17" fmla="*/ 1983619 w 2010228"/>
              <a:gd name="connsiteY17" fmla="*/ 1872343 h 3853543"/>
              <a:gd name="connsiteX18" fmla="*/ 1969104 w 2010228"/>
              <a:gd name="connsiteY18" fmla="*/ 1959429 h 3853543"/>
              <a:gd name="connsiteX19" fmla="*/ 1925562 w 2010228"/>
              <a:gd name="connsiteY19" fmla="*/ 2090057 h 3853543"/>
              <a:gd name="connsiteX20" fmla="*/ 1794933 w 2010228"/>
              <a:gd name="connsiteY20" fmla="*/ 2032000 h 3853543"/>
              <a:gd name="connsiteX21" fmla="*/ 1722362 w 2010228"/>
              <a:gd name="connsiteY21" fmla="*/ 1843314 h 3853543"/>
              <a:gd name="connsiteX22" fmla="*/ 1577219 w 2010228"/>
              <a:gd name="connsiteY22" fmla="*/ 1828800 h 3853543"/>
              <a:gd name="connsiteX23" fmla="*/ 1403047 w 2010228"/>
              <a:gd name="connsiteY23" fmla="*/ 1712686 h 3853543"/>
              <a:gd name="connsiteX24" fmla="*/ 1228876 w 2010228"/>
              <a:gd name="connsiteY24" fmla="*/ 1915886 h 3853543"/>
              <a:gd name="connsiteX25" fmla="*/ 1199847 w 2010228"/>
              <a:gd name="connsiteY25" fmla="*/ 2061029 h 3853543"/>
              <a:gd name="connsiteX26" fmla="*/ 1214362 w 2010228"/>
              <a:gd name="connsiteY26" fmla="*/ 2191657 h 3853543"/>
              <a:gd name="connsiteX27" fmla="*/ 1374019 w 2010228"/>
              <a:gd name="connsiteY27" fmla="*/ 2235200 h 3853543"/>
              <a:gd name="connsiteX28" fmla="*/ 1490133 w 2010228"/>
              <a:gd name="connsiteY28" fmla="*/ 2438400 h 3853543"/>
              <a:gd name="connsiteX29" fmla="*/ 1461104 w 2010228"/>
              <a:gd name="connsiteY29" fmla="*/ 2554514 h 3853543"/>
              <a:gd name="connsiteX30" fmla="*/ 1330476 w 2010228"/>
              <a:gd name="connsiteY30" fmla="*/ 2627086 h 3853543"/>
              <a:gd name="connsiteX31" fmla="*/ 1243390 w 2010228"/>
              <a:gd name="connsiteY31" fmla="*/ 2656114 h 3853543"/>
              <a:gd name="connsiteX32" fmla="*/ 1257904 w 2010228"/>
              <a:gd name="connsiteY32" fmla="*/ 2873829 h 3853543"/>
              <a:gd name="connsiteX33" fmla="*/ 1141790 w 2010228"/>
              <a:gd name="connsiteY33" fmla="*/ 3120572 h 3853543"/>
              <a:gd name="connsiteX34" fmla="*/ 793447 w 2010228"/>
              <a:gd name="connsiteY34" fmla="*/ 3135086 h 3853543"/>
              <a:gd name="connsiteX35" fmla="*/ 706362 w 2010228"/>
              <a:gd name="connsiteY35" fmla="*/ 3222172 h 3853543"/>
              <a:gd name="connsiteX36" fmla="*/ 720876 w 2010228"/>
              <a:gd name="connsiteY36" fmla="*/ 3381829 h 3853543"/>
              <a:gd name="connsiteX37" fmla="*/ 735390 w 2010228"/>
              <a:gd name="connsiteY37" fmla="*/ 3614057 h 3853543"/>
              <a:gd name="connsiteX38" fmla="*/ 575733 w 2010228"/>
              <a:gd name="connsiteY38" fmla="*/ 3817257 h 3853543"/>
              <a:gd name="connsiteX39" fmla="*/ 416076 w 2010228"/>
              <a:gd name="connsiteY39" fmla="*/ 3831772 h 3853543"/>
              <a:gd name="connsiteX40" fmla="*/ 241904 w 2010228"/>
              <a:gd name="connsiteY40" fmla="*/ 3744686 h 3853543"/>
              <a:gd name="connsiteX41" fmla="*/ 111276 w 2010228"/>
              <a:gd name="connsiteY41" fmla="*/ 3614057 h 3853543"/>
              <a:gd name="connsiteX42" fmla="*/ 38704 w 2010228"/>
              <a:gd name="connsiteY42" fmla="*/ 3614057 h 3853543"/>
              <a:gd name="connsiteX43" fmla="*/ 24190 w 2010228"/>
              <a:gd name="connsiteY43" fmla="*/ 2873829 h 3853543"/>
              <a:gd name="connsiteX44" fmla="*/ 183847 w 2010228"/>
              <a:gd name="connsiteY44" fmla="*/ 2931886 h 3853543"/>
              <a:gd name="connsiteX45" fmla="*/ 387047 w 2010228"/>
              <a:gd name="connsiteY45" fmla="*/ 2859314 h 3853543"/>
              <a:gd name="connsiteX46" fmla="*/ 604762 w 2010228"/>
              <a:gd name="connsiteY46" fmla="*/ 2830286 h 3853543"/>
              <a:gd name="connsiteX47" fmla="*/ 749904 w 2010228"/>
              <a:gd name="connsiteY47" fmla="*/ 2786743 h 3853543"/>
              <a:gd name="connsiteX48" fmla="*/ 793447 w 2010228"/>
              <a:gd name="connsiteY48" fmla="*/ 2641600 h 3853543"/>
              <a:gd name="connsiteX49" fmla="*/ 851504 w 2010228"/>
              <a:gd name="connsiteY49" fmla="*/ 2540000 h 3853543"/>
              <a:gd name="connsiteX50" fmla="*/ 836990 w 2010228"/>
              <a:gd name="connsiteY50" fmla="*/ 2351314 h 3853543"/>
              <a:gd name="connsiteX51" fmla="*/ 807962 w 2010228"/>
              <a:gd name="connsiteY51" fmla="*/ 2191657 h 3853543"/>
              <a:gd name="connsiteX52" fmla="*/ 648304 w 2010228"/>
              <a:gd name="connsiteY52" fmla="*/ 2075543 h 3853543"/>
              <a:gd name="connsiteX53" fmla="*/ 474133 w 2010228"/>
              <a:gd name="connsiteY53" fmla="*/ 1915886 h 3853543"/>
              <a:gd name="connsiteX54" fmla="*/ 358019 w 2010228"/>
              <a:gd name="connsiteY54" fmla="*/ 1814286 h 3853543"/>
              <a:gd name="connsiteX55" fmla="*/ 53219 w 2010228"/>
              <a:gd name="connsiteY55" fmla="*/ 1567543 h 385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010228" h="3853543">
                <a:moveTo>
                  <a:pt x="24190" y="0"/>
                </a:moveTo>
                <a:cubicBezTo>
                  <a:pt x="65314" y="65314"/>
                  <a:pt x="106438" y="130629"/>
                  <a:pt x="125790" y="174172"/>
                </a:cubicBezTo>
                <a:cubicBezTo>
                  <a:pt x="145142" y="217715"/>
                  <a:pt x="137885" y="227390"/>
                  <a:pt x="140304" y="261257"/>
                </a:cubicBezTo>
                <a:cubicBezTo>
                  <a:pt x="142723" y="295124"/>
                  <a:pt x="111275" y="307220"/>
                  <a:pt x="140304" y="377372"/>
                </a:cubicBezTo>
                <a:cubicBezTo>
                  <a:pt x="169333" y="447525"/>
                  <a:pt x="254000" y="607182"/>
                  <a:pt x="314476" y="682172"/>
                </a:cubicBezTo>
                <a:cubicBezTo>
                  <a:pt x="374952" y="757162"/>
                  <a:pt x="503162" y="827314"/>
                  <a:pt x="503162" y="827314"/>
                </a:cubicBezTo>
                <a:cubicBezTo>
                  <a:pt x="556381" y="868438"/>
                  <a:pt x="590247" y="909562"/>
                  <a:pt x="633790" y="928914"/>
                </a:cubicBezTo>
                <a:cubicBezTo>
                  <a:pt x="677333" y="948266"/>
                  <a:pt x="725714" y="945848"/>
                  <a:pt x="764419" y="943429"/>
                </a:cubicBezTo>
                <a:cubicBezTo>
                  <a:pt x="803124" y="941010"/>
                  <a:pt x="822476" y="919238"/>
                  <a:pt x="866019" y="914400"/>
                </a:cubicBezTo>
                <a:cubicBezTo>
                  <a:pt x="909562" y="909562"/>
                  <a:pt x="991809" y="902305"/>
                  <a:pt x="1025676" y="914400"/>
                </a:cubicBezTo>
                <a:cubicBezTo>
                  <a:pt x="1059543" y="926495"/>
                  <a:pt x="1074057" y="962782"/>
                  <a:pt x="1069219" y="986972"/>
                </a:cubicBezTo>
                <a:cubicBezTo>
                  <a:pt x="1064381" y="1011162"/>
                  <a:pt x="1013580" y="1035353"/>
                  <a:pt x="996647" y="1059543"/>
                </a:cubicBezTo>
                <a:cubicBezTo>
                  <a:pt x="979714" y="1083733"/>
                  <a:pt x="950686" y="1093409"/>
                  <a:pt x="967619" y="1132114"/>
                </a:cubicBezTo>
                <a:cubicBezTo>
                  <a:pt x="984552" y="1170819"/>
                  <a:pt x="1011161" y="1243391"/>
                  <a:pt x="1098247" y="1291772"/>
                </a:cubicBezTo>
                <a:cubicBezTo>
                  <a:pt x="1185333" y="1340153"/>
                  <a:pt x="1407885" y="1376438"/>
                  <a:pt x="1490133" y="1422400"/>
                </a:cubicBezTo>
                <a:cubicBezTo>
                  <a:pt x="1572381" y="1468362"/>
                  <a:pt x="1538514" y="1528838"/>
                  <a:pt x="1591733" y="1567543"/>
                </a:cubicBezTo>
                <a:cubicBezTo>
                  <a:pt x="1644952" y="1606248"/>
                  <a:pt x="1744133" y="1603829"/>
                  <a:pt x="1809447" y="1654629"/>
                </a:cubicBezTo>
                <a:cubicBezTo>
                  <a:pt x="1874761" y="1705429"/>
                  <a:pt x="1957010" y="1821543"/>
                  <a:pt x="1983619" y="1872343"/>
                </a:cubicBezTo>
                <a:cubicBezTo>
                  <a:pt x="2010228" y="1923143"/>
                  <a:pt x="1978780" y="1923143"/>
                  <a:pt x="1969104" y="1959429"/>
                </a:cubicBezTo>
                <a:cubicBezTo>
                  <a:pt x="1959428" y="1995715"/>
                  <a:pt x="1954590" y="2077962"/>
                  <a:pt x="1925562" y="2090057"/>
                </a:cubicBezTo>
                <a:cubicBezTo>
                  <a:pt x="1896534" y="2102152"/>
                  <a:pt x="1828800" y="2073124"/>
                  <a:pt x="1794933" y="2032000"/>
                </a:cubicBezTo>
                <a:cubicBezTo>
                  <a:pt x="1761066" y="1990876"/>
                  <a:pt x="1758648" y="1877181"/>
                  <a:pt x="1722362" y="1843314"/>
                </a:cubicBezTo>
                <a:cubicBezTo>
                  <a:pt x="1686076" y="1809447"/>
                  <a:pt x="1630438" y="1850571"/>
                  <a:pt x="1577219" y="1828800"/>
                </a:cubicBezTo>
                <a:cubicBezTo>
                  <a:pt x="1524000" y="1807029"/>
                  <a:pt x="1461104" y="1698172"/>
                  <a:pt x="1403047" y="1712686"/>
                </a:cubicBezTo>
                <a:cubicBezTo>
                  <a:pt x="1344990" y="1727200"/>
                  <a:pt x="1262743" y="1857829"/>
                  <a:pt x="1228876" y="1915886"/>
                </a:cubicBezTo>
                <a:cubicBezTo>
                  <a:pt x="1195009" y="1973943"/>
                  <a:pt x="1202266" y="2015067"/>
                  <a:pt x="1199847" y="2061029"/>
                </a:cubicBezTo>
                <a:cubicBezTo>
                  <a:pt x="1197428" y="2106991"/>
                  <a:pt x="1185333" y="2162629"/>
                  <a:pt x="1214362" y="2191657"/>
                </a:cubicBezTo>
                <a:cubicBezTo>
                  <a:pt x="1243391" y="2220685"/>
                  <a:pt x="1328057" y="2194076"/>
                  <a:pt x="1374019" y="2235200"/>
                </a:cubicBezTo>
                <a:cubicBezTo>
                  <a:pt x="1419981" y="2276324"/>
                  <a:pt x="1475619" y="2385181"/>
                  <a:pt x="1490133" y="2438400"/>
                </a:cubicBezTo>
                <a:cubicBezTo>
                  <a:pt x="1504647" y="2491619"/>
                  <a:pt x="1487713" y="2523067"/>
                  <a:pt x="1461104" y="2554514"/>
                </a:cubicBezTo>
                <a:cubicBezTo>
                  <a:pt x="1434495" y="2585961"/>
                  <a:pt x="1366762" y="2610153"/>
                  <a:pt x="1330476" y="2627086"/>
                </a:cubicBezTo>
                <a:cubicBezTo>
                  <a:pt x="1294190" y="2644019"/>
                  <a:pt x="1255485" y="2614990"/>
                  <a:pt x="1243390" y="2656114"/>
                </a:cubicBezTo>
                <a:cubicBezTo>
                  <a:pt x="1231295" y="2697238"/>
                  <a:pt x="1274837" y="2796419"/>
                  <a:pt x="1257904" y="2873829"/>
                </a:cubicBezTo>
                <a:cubicBezTo>
                  <a:pt x="1240971" y="2951239"/>
                  <a:pt x="1219200" y="3077029"/>
                  <a:pt x="1141790" y="3120572"/>
                </a:cubicBezTo>
                <a:cubicBezTo>
                  <a:pt x="1064380" y="3164115"/>
                  <a:pt x="866018" y="3118153"/>
                  <a:pt x="793447" y="3135086"/>
                </a:cubicBezTo>
                <a:cubicBezTo>
                  <a:pt x="720876" y="3152019"/>
                  <a:pt x="718457" y="3181048"/>
                  <a:pt x="706362" y="3222172"/>
                </a:cubicBezTo>
                <a:cubicBezTo>
                  <a:pt x="694267" y="3263296"/>
                  <a:pt x="716038" y="3316515"/>
                  <a:pt x="720876" y="3381829"/>
                </a:cubicBezTo>
                <a:cubicBezTo>
                  <a:pt x="725714" y="3447143"/>
                  <a:pt x="759581" y="3541486"/>
                  <a:pt x="735390" y="3614057"/>
                </a:cubicBezTo>
                <a:cubicBezTo>
                  <a:pt x="711200" y="3686628"/>
                  <a:pt x="628952" y="3780971"/>
                  <a:pt x="575733" y="3817257"/>
                </a:cubicBezTo>
                <a:cubicBezTo>
                  <a:pt x="522514" y="3853543"/>
                  <a:pt x="471714" y="3843867"/>
                  <a:pt x="416076" y="3831772"/>
                </a:cubicBezTo>
                <a:cubicBezTo>
                  <a:pt x="360438" y="3819677"/>
                  <a:pt x="292704" y="3780972"/>
                  <a:pt x="241904" y="3744686"/>
                </a:cubicBezTo>
                <a:cubicBezTo>
                  <a:pt x="191104" y="3708400"/>
                  <a:pt x="145143" y="3635828"/>
                  <a:pt x="111276" y="3614057"/>
                </a:cubicBezTo>
                <a:cubicBezTo>
                  <a:pt x="77409" y="3592286"/>
                  <a:pt x="53218" y="3737428"/>
                  <a:pt x="38704" y="3614057"/>
                </a:cubicBezTo>
                <a:cubicBezTo>
                  <a:pt x="24190" y="3490686"/>
                  <a:pt x="0" y="2987524"/>
                  <a:pt x="24190" y="2873829"/>
                </a:cubicBezTo>
                <a:cubicBezTo>
                  <a:pt x="48380" y="2760134"/>
                  <a:pt x="123371" y="2934305"/>
                  <a:pt x="183847" y="2931886"/>
                </a:cubicBezTo>
                <a:cubicBezTo>
                  <a:pt x="244323" y="2929467"/>
                  <a:pt x="316895" y="2876247"/>
                  <a:pt x="387047" y="2859314"/>
                </a:cubicBezTo>
                <a:cubicBezTo>
                  <a:pt x="457199" y="2842381"/>
                  <a:pt x="544286" y="2842381"/>
                  <a:pt x="604762" y="2830286"/>
                </a:cubicBezTo>
                <a:cubicBezTo>
                  <a:pt x="665238" y="2818191"/>
                  <a:pt x="718457" y="2818191"/>
                  <a:pt x="749904" y="2786743"/>
                </a:cubicBezTo>
                <a:cubicBezTo>
                  <a:pt x="781351" y="2755295"/>
                  <a:pt x="776514" y="2682724"/>
                  <a:pt x="793447" y="2641600"/>
                </a:cubicBezTo>
                <a:cubicBezTo>
                  <a:pt x="810380" y="2600476"/>
                  <a:pt x="844247" y="2588381"/>
                  <a:pt x="851504" y="2540000"/>
                </a:cubicBezTo>
                <a:cubicBezTo>
                  <a:pt x="858761" y="2491619"/>
                  <a:pt x="844247" y="2409371"/>
                  <a:pt x="836990" y="2351314"/>
                </a:cubicBezTo>
                <a:cubicBezTo>
                  <a:pt x="829733" y="2293257"/>
                  <a:pt x="839410" y="2237619"/>
                  <a:pt x="807962" y="2191657"/>
                </a:cubicBezTo>
                <a:cubicBezTo>
                  <a:pt x="776514" y="2145695"/>
                  <a:pt x="703942" y="2121505"/>
                  <a:pt x="648304" y="2075543"/>
                </a:cubicBezTo>
                <a:cubicBezTo>
                  <a:pt x="592666" y="2029581"/>
                  <a:pt x="522514" y="1959429"/>
                  <a:pt x="474133" y="1915886"/>
                </a:cubicBezTo>
                <a:cubicBezTo>
                  <a:pt x="425752" y="1872343"/>
                  <a:pt x="428171" y="1872343"/>
                  <a:pt x="358019" y="1814286"/>
                </a:cubicBezTo>
                <a:cubicBezTo>
                  <a:pt x="287867" y="1756229"/>
                  <a:pt x="170543" y="1661886"/>
                  <a:pt x="53219" y="1567543"/>
                </a:cubicBezTo>
              </a:path>
            </a:pathLst>
          </a:cu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orme libre 37"/>
          <p:cNvSpPr/>
          <p:nvPr/>
        </p:nvSpPr>
        <p:spPr>
          <a:xfrm>
            <a:off x="1582057" y="899886"/>
            <a:ext cx="4893733" cy="5972628"/>
          </a:xfrm>
          <a:custGeom>
            <a:avLst/>
            <a:gdLst>
              <a:gd name="connsiteX0" fmla="*/ 0 w 4893733"/>
              <a:gd name="connsiteY0" fmla="*/ 0 h 5972628"/>
              <a:gd name="connsiteX1" fmla="*/ 87086 w 4893733"/>
              <a:gd name="connsiteY1" fmla="*/ 87085 h 5972628"/>
              <a:gd name="connsiteX2" fmla="*/ 145143 w 4893733"/>
              <a:gd name="connsiteY2" fmla="*/ 217714 h 5972628"/>
              <a:gd name="connsiteX3" fmla="*/ 275772 w 4893733"/>
              <a:gd name="connsiteY3" fmla="*/ 217714 h 5972628"/>
              <a:gd name="connsiteX4" fmla="*/ 362857 w 4893733"/>
              <a:gd name="connsiteY4" fmla="*/ 275771 h 5972628"/>
              <a:gd name="connsiteX5" fmla="*/ 537029 w 4893733"/>
              <a:gd name="connsiteY5" fmla="*/ 304800 h 5972628"/>
              <a:gd name="connsiteX6" fmla="*/ 653143 w 4893733"/>
              <a:gd name="connsiteY6" fmla="*/ 261257 h 5972628"/>
              <a:gd name="connsiteX7" fmla="*/ 740229 w 4893733"/>
              <a:gd name="connsiteY7" fmla="*/ 217714 h 5972628"/>
              <a:gd name="connsiteX8" fmla="*/ 841829 w 4893733"/>
              <a:gd name="connsiteY8" fmla="*/ 188685 h 5972628"/>
              <a:gd name="connsiteX9" fmla="*/ 943429 w 4893733"/>
              <a:gd name="connsiteY9" fmla="*/ 130628 h 5972628"/>
              <a:gd name="connsiteX10" fmla="*/ 972457 w 4893733"/>
              <a:gd name="connsiteY10" fmla="*/ 87085 h 5972628"/>
              <a:gd name="connsiteX11" fmla="*/ 1088572 w 4893733"/>
              <a:gd name="connsiteY11" fmla="*/ 87085 h 5972628"/>
              <a:gd name="connsiteX12" fmla="*/ 1248229 w 4893733"/>
              <a:gd name="connsiteY12" fmla="*/ 101600 h 5972628"/>
              <a:gd name="connsiteX13" fmla="*/ 1407886 w 4893733"/>
              <a:gd name="connsiteY13" fmla="*/ 246743 h 5972628"/>
              <a:gd name="connsiteX14" fmla="*/ 1480457 w 4893733"/>
              <a:gd name="connsiteY14" fmla="*/ 377371 h 5972628"/>
              <a:gd name="connsiteX15" fmla="*/ 1625600 w 4893733"/>
              <a:gd name="connsiteY15" fmla="*/ 493485 h 5972628"/>
              <a:gd name="connsiteX16" fmla="*/ 1712686 w 4893733"/>
              <a:gd name="connsiteY16" fmla="*/ 566057 h 5972628"/>
              <a:gd name="connsiteX17" fmla="*/ 1669143 w 4893733"/>
              <a:gd name="connsiteY17" fmla="*/ 682171 h 5972628"/>
              <a:gd name="connsiteX18" fmla="*/ 1698172 w 4893733"/>
              <a:gd name="connsiteY18" fmla="*/ 783771 h 5972628"/>
              <a:gd name="connsiteX19" fmla="*/ 1814286 w 4893733"/>
              <a:gd name="connsiteY19" fmla="*/ 827314 h 5972628"/>
              <a:gd name="connsiteX20" fmla="*/ 1930400 w 4893733"/>
              <a:gd name="connsiteY20" fmla="*/ 870857 h 5972628"/>
              <a:gd name="connsiteX21" fmla="*/ 1959429 w 4893733"/>
              <a:gd name="connsiteY21" fmla="*/ 914400 h 5972628"/>
              <a:gd name="connsiteX22" fmla="*/ 2046514 w 4893733"/>
              <a:gd name="connsiteY22" fmla="*/ 827314 h 5972628"/>
              <a:gd name="connsiteX23" fmla="*/ 2148114 w 4893733"/>
              <a:gd name="connsiteY23" fmla="*/ 812800 h 5972628"/>
              <a:gd name="connsiteX24" fmla="*/ 2206172 w 4893733"/>
              <a:gd name="connsiteY24" fmla="*/ 870857 h 5972628"/>
              <a:gd name="connsiteX25" fmla="*/ 2148114 w 4893733"/>
              <a:gd name="connsiteY25" fmla="*/ 899885 h 5972628"/>
              <a:gd name="connsiteX26" fmla="*/ 2162629 w 4893733"/>
              <a:gd name="connsiteY26" fmla="*/ 1001485 h 5972628"/>
              <a:gd name="connsiteX27" fmla="*/ 2191657 w 4893733"/>
              <a:gd name="connsiteY27" fmla="*/ 1045028 h 5972628"/>
              <a:gd name="connsiteX28" fmla="*/ 2191657 w 4893733"/>
              <a:gd name="connsiteY28" fmla="*/ 1146628 h 5972628"/>
              <a:gd name="connsiteX29" fmla="*/ 2104572 w 4893733"/>
              <a:gd name="connsiteY29" fmla="*/ 1248228 h 5972628"/>
              <a:gd name="connsiteX30" fmla="*/ 2162629 w 4893733"/>
              <a:gd name="connsiteY30" fmla="*/ 1422400 h 5972628"/>
              <a:gd name="connsiteX31" fmla="*/ 2206172 w 4893733"/>
              <a:gd name="connsiteY31" fmla="*/ 1509485 h 5972628"/>
              <a:gd name="connsiteX32" fmla="*/ 2336800 w 4893733"/>
              <a:gd name="connsiteY32" fmla="*/ 1582057 h 5972628"/>
              <a:gd name="connsiteX33" fmla="*/ 2365829 w 4893733"/>
              <a:gd name="connsiteY33" fmla="*/ 1625600 h 5972628"/>
              <a:gd name="connsiteX34" fmla="*/ 2293257 w 4893733"/>
              <a:gd name="connsiteY34" fmla="*/ 1698171 h 5972628"/>
              <a:gd name="connsiteX35" fmla="*/ 2264229 w 4893733"/>
              <a:gd name="connsiteY35" fmla="*/ 1785257 h 5972628"/>
              <a:gd name="connsiteX36" fmla="*/ 2162629 w 4893733"/>
              <a:gd name="connsiteY36" fmla="*/ 1814285 h 5972628"/>
              <a:gd name="connsiteX37" fmla="*/ 2133600 w 4893733"/>
              <a:gd name="connsiteY37" fmla="*/ 1886857 h 5972628"/>
              <a:gd name="connsiteX38" fmla="*/ 2177143 w 4893733"/>
              <a:gd name="connsiteY38" fmla="*/ 1973943 h 5972628"/>
              <a:gd name="connsiteX39" fmla="*/ 2220686 w 4893733"/>
              <a:gd name="connsiteY39" fmla="*/ 2148114 h 5972628"/>
              <a:gd name="connsiteX40" fmla="*/ 2307772 w 4893733"/>
              <a:gd name="connsiteY40" fmla="*/ 2191657 h 5972628"/>
              <a:gd name="connsiteX41" fmla="*/ 2438400 w 4893733"/>
              <a:gd name="connsiteY41" fmla="*/ 2351314 h 5972628"/>
              <a:gd name="connsiteX42" fmla="*/ 2467429 w 4893733"/>
              <a:gd name="connsiteY42" fmla="*/ 2438400 h 5972628"/>
              <a:gd name="connsiteX43" fmla="*/ 2438400 w 4893733"/>
              <a:gd name="connsiteY43" fmla="*/ 2496457 h 5972628"/>
              <a:gd name="connsiteX44" fmla="*/ 2409372 w 4893733"/>
              <a:gd name="connsiteY44" fmla="*/ 2641600 h 5972628"/>
              <a:gd name="connsiteX45" fmla="*/ 2351314 w 4893733"/>
              <a:gd name="connsiteY45" fmla="*/ 2656114 h 5972628"/>
              <a:gd name="connsiteX46" fmla="*/ 2322286 w 4893733"/>
              <a:gd name="connsiteY46" fmla="*/ 2772228 h 5972628"/>
              <a:gd name="connsiteX47" fmla="*/ 2206172 w 4893733"/>
              <a:gd name="connsiteY47" fmla="*/ 2772228 h 5972628"/>
              <a:gd name="connsiteX48" fmla="*/ 2119086 w 4893733"/>
              <a:gd name="connsiteY48" fmla="*/ 2801257 h 5972628"/>
              <a:gd name="connsiteX49" fmla="*/ 2017486 w 4893733"/>
              <a:gd name="connsiteY49" fmla="*/ 2902857 h 5972628"/>
              <a:gd name="connsiteX50" fmla="*/ 1915886 w 4893733"/>
              <a:gd name="connsiteY50" fmla="*/ 2917371 h 5972628"/>
              <a:gd name="connsiteX51" fmla="*/ 1756229 w 4893733"/>
              <a:gd name="connsiteY51" fmla="*/ 2946400 h 5972628"/>
              <a:gd name="connsiteX52" fmla="*/ 1698172 w 4893733"/>
              <a:gd name="connsiteY52" fmla="*/ 3018971 h 5972628"/>
              <a:gd name="connsiteX53" fmla="*/ 1712686 w 4893733"/>
              <a:gd name="connsiteY53" fmla="*/ 3120571 h 5972628"/>
              <a:gd name="connsiteX54" fmla="*/ 1611086 w 4893733"/>
              <a:gd name="connsiteY54" fmla="*/ 3222171 h 5972628"/>
              <a:gd name="connsiteX55" fmla="*/ 1538514 w 4893733"/>
              <a:gd name="connsiteY55" fmla="*/ 3309257 h 5972628"/>
              <a:gd name="connsiteX56" fmla="*/ 1480457 w 4893733"/>
              <a:gd name="connsiteY56" fmla="*/ 3410857 h 5972628"/>
              <a:gd name="connsiteX57" fmla="*/ 1524000 w 4893733"/>
              <a:gd name="connsiteY57" fmla="*/ 3483428 h 5972628"/>
              <a:gd name="connsiteX58" fmla="*/ 1436914 w 4893733"/>
              <a:gd name="connsiteY58" fmla="*/ 3556000 h 5972628"/>
              <a:gd name="connsiteX59" fmla="*/ 1364343 w 4893733"/>
              <a:gd name="connsiteY59" fmla="*/ 3643085 h 5972628"/>
              <a:gd name="connsiteX60" fmla="*/ 1320800 w 4893733"/>
              <a:gd name="connsiteY60" fmla="*/ 3759200 h 5972628"/>
              <a:gd name="connsiteX61" fmla="*/ 1436914 w 4893733"/>
              <a:gd name="connsiteY61" fmla="*/ 3889828 h 5972628"/>
              <a:gd name="connsiteX62" fmla="*/ 1465943 w 4893733"/>
              <a:gd name="connsiteY62" fmla="*/ 3947885 h 5972628"/>
              <a:gd name="connsiteX63" fmla="*/ 1422400 w 4893733"/>
              <a:gd name="connsiteY63" fmla="*/ 4034971 h 5972628"/>
              <a:gd name="connsiteX64" fmla="*/ 1407886 w 4893733"/>
              <a:gd name="connsiteY64" fmla="*/ 4281714 h 5972628"/>
              <a:gd name="connsiteX65" fmla="*/ 1407886 w 4893733"/>
              <a:gd name="connsiteY65" fmla="*/ 4383314 h 5972628"/>
              <a:gd name="connsiteX66" fmla="*/ 1524000 w 4893733"/>
              <a:gd name="connsiteY66" fmla="*/ 4441371 h 5972628"/>
              <a:gd name="connsiteX67" fmla="*/ 1611086 w 4893733"/>
              <a:gd name="connsiteY67" fmla="*/ 4441371 h 5972628"/>
              <a:gd name="connsiteX68" fmla="*/ 1669143 w 4893733"/>
              <a:gd name="connsiteY68" fmla="*/ 4542971 h 5972628"/>
              <a:gd name="connsiteX69" fmla="*/ 1872343 w 4893733"/>
              <a:gd name="connsiteY69" fmla="*/ 4746171 h 5972628"/>
              <a:gd name="connsiteX70" fmla="*/ 1872343 w 4893733"/>
              <a:gd name="connsiteY70" fmla="*/ 4833257 h 5972628"/>
              <a:gd name="connsiteX71" fmla="*/ 1901372 w 4893733"/>
              <a:gd name="connsiteY71" fmla="*/ 5007428 h 5972628"/>
              <a:gd name="connsiteX72" fmla="*/ 2002972 w 4893733"/>
              <a:gd name="connsiteY72" fmla="*/ 5138057 h 5972628"/>
              <a:gd name="connsiteX73" fmla="*/ 2104572 w 4893733"/>
              <a:gd name="connsiteY73" fmla="*/ 5138057 h 5972628"/>
              <a:gd name="connsiteX74" fmla="*/ 2177143 w 4893733"/>
              <a:gd name="connsiteY74" fmla="*/ 5094514 h 5972628"/>
              <a:gd name="connsiteX75" fmla="*/ 2278743 w 4893733"/>
              <a:gd name="connsiteY75" fmla="*/ 5196114 h 5972628"/>
              <a:gd name="connsiteX76" fmla="*/ 2322286 w 4893733"/>
              <a:gd name="connsiteY76" fmla="*/ 5312228 h 5972628"/>
              <a:gd name="connsiteX77" fmla="*/ 2423886 w 4893733"/>
              <a:gd name="connsiteY77" fmla="*/ 5239657 h 5972628"/>
              <a:gd name="connsiteX78" fmla="*/ 2510972 w 4893733"/>
              <a:gd name="connsiteY78" fmla="*/ 5254171 h 5972628"/>
              <a:gd name="connsiteX79" fmla="*/ 2612572 w 4893733"/>
              <a:gd name="connsiteY79" fmla="*/ 5312228 h 5972628"/>
              <a:gd name="connsiteX80" fmla="*/ 2743200 w 4893733"/>
              <a:gd name="connsiteY80" fmla="*/ 5326743 h 5972628"/>
              <a:gd name="connsiteX81" fmla="*/ 2873829 w 4893733"/>
              <a:gd name="connsiteY81" fmla="*/ 5486400 h 5972628"/>
              <a:gd name="connsiteX82" fmla="*/ 2786743 w 4893733"/>
              <a:gd name="connsiteY82" fmla="*/ 5646057 h 5972628"/>
              <a:gd name="connsiteX83" fmla="*/ 2786743 w 4893733"/>
              <a:gd name="connsiteY83" fmla="*/ 5834743 h 5972628"/>
              <a:gd name="connsiteX84" fmla="*/ 2989943 w 4893733"/>
              <a:gd name="connsiteY84" fmla="*/ 5936343 h 5972628"/>
              <a:gd name="connsiteX85" fmla="*/ 3178629 w 4893733"/>
              <a:gd name="connsiteY85" fmla="*/ 5892800 h 5972628"/>
              <a:gd name="connsiteX86" fmla="*/ 3294743 w 4893733"/>
              <a:gd name="connsiteY86" fmla="*/ 5921828 h 5972628"/>
              <a:gd name="connsiteX87" fmla="*/ 3367314 w 4893733"/>
              <a:gd name="connsiteY87" fmla="*/ 5965371 h 5972628"/>
              <a:gd name="connsiteX88" fmla="*/ 3614057 w 4893733"/>
              <a:gd name="connsiteY88" fmla="*/ 5965371 h 5972628"/>
              <a:gd name="connsiteX89" fmla="*/ 3846286 w 4893733"/>
              <a:gd name="connsiteY89" fmla="*/ 5950857 h 5972628"/>
              <a:gd name="connsiteX90" fmla="*/ 3991429 w 4893733"/>
              <a:gd name="connsiteY90" fmla="*/ 5907314 h 5972628"/>
              <a:gd name="connsiteX91" fmla="*/ 4165600 w 4893733"/>
              <a:gd name="connsiteY91" fmla="*/ 5892800 h 5972628"/>
              <a:gd name="connsiteX92" fmla="*/ 4223657 w 4893733"/>
              <a:gd name="connsiteY92" fmla="*/ 5863771 h 5972628"/>
              <a:gd name="connsiteX93" fmla="*/ 4281714 w 4893733"/>
              <a:gd name="connsiteY93" fmla="*/ 5718628 h 5972628"/>
              <a:gd name="connsiteX94" fmla="*/ 4281714 w 4893733"/>
              <a:gd name="connsiteY94" fmla="*/ 5631543 h 5972628"/>
              <a:gd name="connsiteX95" fmla="*/ 4194629 w 4893733"/>
              <a:gd name="connsiteY95" fmla="*/ 5602514 h 5972628"/>
              <a:gd name="connsiteX96" fmla="*/ 3933372 w 4893733"/>
              <a:gd name="connsiteY96" fmla="*/ 5646057 h 5972628"/>
              <a:gd name="connsiteX97" fmla="*/ 3759200 w 4893733"/>
              <a:gd name="connsiteY97" fmla="*/ 5588000 h 5972628"/>
              <a:gd name="connsiteX98" fmla="*/ 3585029 w 4893733"/>
              <a:gd name="connsiteY98" fmla="*/ 5588000 h 5972628"/>
              <a:gd name="connsiteX99" fmla="*/ 3352800 w 4893733"/>
              <a:gd name="connsiteY99" fmla="*/ 5588000 h 5972628"/>
              <a:gd name="connsiteX100" fmla="*/ 3265714 w 4893733"/>
              <a:gd name="connsiteY100" fmla="*/ 5573485 h 5972628"/>
              <a:gd name="connsiteX101" fmla="*/ 3018972 w 4893733"/>
              <a:gd name="connsiteY101" fmla="*/ 5529943 h 5972628"/>
              <a:gd name="connsiteX102" fmla="*/ 2989943 w 4893733"/>
              <a:gd name="connsiteY102" fmla="*/ 5486400 h 5972628"/>
              <a:gd name="connsiteX103" fmla="*/ 2946400 w 4893733"/>
              <a:gd name="connsiteY103" fmla="*/ 5370285 h 5972628"/>
              <a:gd name="connsiteX104" fmla="*/ 2873829 w 4893733"/>
              <a:gd name="connsiteY104" fmla="*/ 5283200 h 5972628"/>
              <a:gd name="connsiteX105" fmla="*/ 2830286 w 4893733"/>
              <a:gd name="connsiteY105" fmla="*/ 5094514 h 5972628"/>
              <a:gd name="connsiteX106" fmla="*/ 2714172 w 4893733"/>
              <a:gd name="connsiteY106" fmla="*/ 4920343 h 5972628"/>
              <a:gd name="connsiteX107" fmla="*/ 2801257 w 4893733"/>
              <a:gd name="connsiteY107" fmla="*/ 4818743 h 5972628"/>
              <a:gd name="connsiteX108" fmla="*/ 2917372 w 4893733"/>
              <a:gd name="connsiteY108" fmla="*/ 4702628 h 5972628"/>
              <a:gd name="connsiteX109" fmla="*/ 2917372 w 4893733"/>
              <a:gd name="connsiteY109" fmla="*/ 4615543 h 5972628"/>
              <a:gd name="connsiteX110" fmla="*/ 3033486 w 4893733"/>
              <a:gd name="connsiteY110" fmla="*/ 4615543 h 5972628"/>
              <a:gd name="connsiteX111" fmla="*/ 3106057 w 4893733"/>
              <a:gd name="connsiteY111" fmla="*/ 4513943 h 5972628"/>
              <a:gd name="connsiteX112" fmla="*/ 3193143 w 4893733"/>
              <a:gd name="connsiteY112" fmla="*/ 4455885 h 5972628"/>
              <a:gd name="connsiteX113" fmla="*/ 3352800 w 4893733"/>
              <a:gd name="connsiteY113" fmla="*/ 4339771 h 5972628"/>
              <a:gd name="connsiteX114" fmla="*/ 3309257 w 4893733"/>
              <a:gd name="connsiteY114" fmla="*/ 4151085 h 5972628"/>
              <a:gd name="connsiteX115" fmla="*/ 3178629 w 4893733"/>
              <a:gd name="connsiteY115" fmla="*/ 4136571 h 5972628"/>
              <a:gd name="connsiteX116" fmla="*/ 3033486 w 4893733"/>
              <a:gd name="connsiteY116" fmla="*/ 3860800 h 5972628"/>
              <a:gd name="connsiteX117" fmla="*/ 2902857 w 4893733"/>
              <a:gd name="connsiteY117" fmla="*/ 3860800 h 5972628"/>
              <a:gd name="connsiteX118" fmla="*/ 2844800 w 4893733"/>
              <a:gd name="connsiteY118" fmla="*/ 3730171 h 5972628"/>
              <a:gd name="connsiteX119" fmla="*/ 2540000 w 4893733"/>
              <a:gd name="connsiteY119" fmla="*/ 3381828 h 5972628"/>
              <a:gd name="connsiteX120" fmla="*/ 2772229 w 4893733"/>
              <a:gd name="connsiteY120" fmla="*/ 3439885 h 5972628"/>
              <a:gd name="connsiteX121" fmla="*/ 2902857 w 4893733"/>
              <a:gd name="connsiteY121" fmla="*/ 3454400 h 5972628"/>
              <a:gd name="connsiteX122" fmla="*/ 3018972 w 4893733"/>
              <a:gd name="connsiteY122" fmla="*/ 3396343 h 5972628"/>
              <a:gd name="connsiteX123" fmla="*/ 3018972 w 4893733"/>
              <a:gd name="connsiteY123" fmla="*/ 3338285 h 5972628"/>
              <a:gd name="connsiteX124" fmla="*/ 3164114 w 4893733"/>
              <a:gd name="connsiteY124" fmla="*/ 3280228 h 5972628"/>
              <a:gd name="connsiteX125" fmla="*/ 3222172 w 4893733"/>
              <a:gd name="connsiteY125" fmla="*/ 3120571 h 5972628"/>
              <a:gd name="connsiteX126" fmla="*/ 3309257 w 4893733"/>
              <a:gd name="connsiteY126" fmla="*/ 2960914 h 5972628"/>
              <a:gd name="connsiteX127" fmla="*/ 3526972 w 4893733"/>
              <a:gd name="connsiteY127" fmla="*/ 2931885 h 5972628"/>
              <a:gd name="connsiteX128" fmla="*/ 3701143 w 4893733"/>
              <a:gd name="connsiteY128" fmla="*/ 2844800 h 5972628"/>
              <a:gd name="connsiteX129" fmla="*/ 3788229 w 4893733"/>
              <a:gd name="connsiteY129" fmla="*/ 2656114 h 5972628"/>
              <a:gd name="connsiteX130" fmla="*/ 3773714 w 4893733"/>
              <a:gd name="connsiteY130" fmla="*/ 2569028 h 5972628"/>
              <a:gd name="connsiteX131" fmla="*/ 3860800 w 4893733"/>
              <a:gd name="connsiteY131" fmla="*/ 2496457 h 5972628"/>
              <a:gd name="connsiteX132" fmla="*/ 3831772 w 4893733"/>
              <a:gd name="connsiteY132" fmla="*/ 2322285 h 5972628"/>
              <a:gd name="connsiteX133" fmla="*/ 3788229 w 4893733"/>
              <a:gd name="connsiteY133" fmla="*/ 2278743 h 5972628"/>
              <a:gd name="connsiteX134" fmla="*/ 3991429 w 4893733"/>
              <a:gd name="connsiteY134" fmla="*/ 2206171 h 5972628"/>
              <a:gd name="connsiteX135" fmla="*/ 4064000 w 4893733"/>
              <a:gd name="connsiteY135" fmla="*/ 2133600 h 5972628"/>
              <a:gd name="connsiteX136" fmla="*/ 4165600 w 4893733"/>
              <a:gd name="connsiteY136" fmla="*/ 2162628 h 5972628"/>
              <a:gd name="connsiteX137" fmla="*/ 4368800 w 4893733"/>
              <a:gd name="connsiteY137" fmla="*/ 2148114 h 5972628"/>
              <a:gd name="connsiteX138" fmla="*/ 4455886 w 4893733"/>
              <a:gd name="connsiteY138" fmla="*/ 2104571 h 5972628"/>
              <a:gd name="connsiteX139" fmla="*/ 4484914 w 4893733"/>
              <a:gd name="connsiteY139" fmla="*/ 2002971 h 5972628"/>
              <a:gd name="connsiteX140" fmla="*/ 4412343 w 4893733"/>
              <a:gd name="connsiteY140" fmla="*/ 1930400 h 5972628"/>
              <a:gd name="connsiteX141" fmla="*/ 4296229 w 4893733"/>
              <a:gd name="connsiteY141" fmla="*/ 1828800 h 5972628"/>
              <a:gd name="connsiteX142" fmla="*/ 4354286 w 4893733"/>
              <a:gd name="connsiteY142" fmla="*/ 1625600 h 5972628"/>
              <a:gd name="connsiteX143" fmla="*/ 4383314 w 4893733"/>
              <a:gd name="connsiteY143" fmla="*/ 1480457 h 5972628"/>
              <a:gd name="connsiteX144" fmla="*/ 4412343 w 4893733"/>
              <a:gd name="connsiteY144" fmla="*/ 1349828 h 5972628"/>
              <a:gd name="connsiteX145" fmla="*/ 4557486 w 4893733"/>
              <a:gd name="connsiteY145" fmla="*/ 1306285 h 5972628"/>
              <a:gd name="connsiteX146" fmla="*/ 4586514 w 4893733"/>
              <a:gd name="connsiteY146" fmla="*/ 1132114 h 5972628"/>
              <a:gd name="connsiteX147" fmla="*/ 4586514 w 4893733"/>
              <a:gd name="connsiteY147" fmla="*/ 928914 h 5972628"/>
              <a:gd name="connsiteX148" fmla="*/ 4644572 w 4893733"/>
              <a:gd name="connsiteY148" fmla="*/ 667657 h 5972628"/>
              <a:gd name="connsiteX149" fmla="*/ 4688114 w 4893733"/>
              <a:gd name="connsiteY149" fmla="*/ 537028 h 5972628"/>
              <a:gd name="connsiteX150" fmla="*/ 4847772 w 4893733"/>
              <a:gd name="connsiteY150" fmla="*/ 435428 h 5972628"/>
              <a:gd name="connsiteX151" fmla="*/ 4891314 w 4893733"/>
              <a:gd name="connsiteY151" fmla="*/ 290285 h 5972628"/>
              <a:gd name="connsiteX152" fmla="*/ 4862286 w 4893733"/>
              <a:gd name="connsiteY152" fmla="*/ 188685 h 5972628"/>
              <a:gd name="connsiteX153" fmla="*/ 4746172 w 4893733"/>
              <a:gd name="connsiteY153" fmla="*/ 116114 h 5972628"/>
              <a:gd name="connsiteX154" fmla="*/ 4601029 w 4893733"/>
              <a:gd name="connsiteY154" fmla="*/ 159657 h 5972628"/>
              <a:gd name="connsiteX155" fmla="*/ 4542972 w 4893733"/>
              <a:gd name="connsiteY155" fmla="*/ 203200 h 5972628"/>
              <a:gd name="connsiteX156" fmla="*/ 4484914 w 4893733"/>
              <a:gd name="connsiteY156" fmla="*/ 232228 h 5972628"/>
              <a:gd name="connsiteX157" fmla="*/ 4383314 w 4893733"/>
              <a:gd name="connsiteY157" fmla="*/ 275771 h 5972628"/>
              <a:gd name="connsiteX158" fmla="*/ 4296229 w 4893733"/>
              <a:gd name="connsiteY158" fmla="*/ 246743 h 5972628"/>
              <a:gd name="connsiteX159" fmla="*/ 4223657 w 4893733"/>
              <a:gd name="connsiteY159" fmla="*/ 188685 h 5972628"/>
              <a:gd name="connsiteX160" fmla="*/ 4209143 w 4893733"/>
              <a:gd name="connsiteY160" fmla="*/ 0 h 5972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4893733" h="5972628">
                <a:moveTo>
                  <a:pt x="0" y="0"/>
                </a:moveTo>
                <a:cubicBezTo>
                  <a:pt x="31448" y="25399"/>
                  <a:pt x="62896" y="50799"/>
                  <a:pt x="87086" y="87085"/>
                </a:cubicBezTo>
                <a:cubicBezTo>
                  <a:pt x="111276" y="123371"/>
                  <a:pt x="113695" y="195943"/>
                  <a:pt x="145143" y="217714"/>
                </a:cubicBezTo>
                <a:cubicBezTo>
                  <a:pt x="176591" y="239485"/>
                  <a:pt x="239486" y="208038"/>
                  <a:pt x="275772" y="217714"/>
                </a:cubicBezTo>
                <a:cubicBezTo>
                  <a:pt x="312058" y="227390"/>
                  <a:pt x="319314" y="261257"/>
                  <a:pt x="362857" y="275771"/>
                </a:cubicBezTo>
                <a:cubicBezTo>
                  <a:pt x="406400" y="290285"/>
                  <a:pt x="488648" y="307219"/>
                  <a:pt x="537029" y="304800"/>
                </a:cubicBezTo>
                <a:cubicBezTo>
                  <a:pt x="585410" y="302381"/>
                  <a:pt x="619276" y="275771"/>
                  <a:pt x="653143" y="261257"/>
                </a:cubicBezTo>
                <a:cubicBezTo>
                  <a:pt x="687010" y="246743"/>
                  <a:pt x="708781" y="229809"/>
                  <a:pt x="740229" y="217714"/>
                </a:cubicBezTo>
                <a:cubicBezTo>
                  <a:pt x="771677" y="205619"/>
                  <a:pt x="807962" y="203199"/>
                  <a:pt x="841829" y="188685"/>
                </a:cubicBezTo>
                <a:cubicBezTo>
                  <a:pt x="875696" y="174171"/>
                  <a:pt x="921658" y="147561"/>
                  <a:pt x="943429" y="130628"/>
                </a:cubicBezTo>
                <a:cubicBezTo>
                  <a:pt x="965200" y="113695"/>
                  <a:pt x="948267" y="94342"/>
                  <a:pt x="972457" y="87085"/>
                </a:cubicBezTo>
                <a:cubicBezTo>
                  <a:pt x="996647" y="79828"/>
                  <a:pt x="1042610" y="84666"/>
                  <a:pt x="1088572" y="87085"/>
                </a:cubicBezTo>
                <a:cubicBezTo>
                  <a:pt x="1134534" y="89504"/>
                  <a:pt x="1195010" y="74990"/>
                  <a:pt x="1248229" y="101600"/>
                </a:cubicBezTo>
                <a:cubicBezTo>
                  <a:pt x="1301448" y="128210"/>
                  <a:pt x="1369181" y="200781"/>
                  <a:pt x="1407886" y="246743"/>
                </a:cubicBezTo>
                <a:cubicBezTo>
                  <a:pt x="1446591" y="292705"/>
                  <a:pt x="1444171" y="336247"/>
                  <a:pt x="1480457" y="377371"/>
                </a:cubicBezTo>
                <a:cubicBezTo>
                  <a:pt x="1516743" y="418495"/>
                  <a:pt x="1586895" y="462037"/>
                  <a:pt x="1625600" y="493485"/>
                </a:cubicBezTo>
                <a:cubicBezTo>
                  <a:pt x="1664305" y="524933"/>
                  <a:pt x="1705429" y="534609"/>
                  <a:pt x="1712686" y="566057"/>
                </a:cubicBezTo>
                <a:cubicBezTo>
                  <a:pt x="1719943" y="597505"/>
                  <a:pt x="1671562" y="645885"/>
                  <a:pt x="1669143" y="682171"/>
                </a:cubicBezTo>
                <a:cubicBezTo>
                  <a:pt x="1666724" y="718457"/>
                  <a:pt x="1673982" y="759581"/>
                  <a:pt x="1698172" y="783771"/>
                </a:cubicBezTo>
                <a:cubicBezTo>
                  <a:pt x="1722362" y="807961"/>
                  <a:pt x="1814286" y="827314"/>
                  <a:pt x="1814286" y="827314"/>
                </a:cubicBezTo>
                <a:cubicBezTo>
                  <a:pt x="1852991" y="841828"/>
                  <a:pt x="1906210" y="856343"/>
                  <a:pt x="1930400" y="870857"/>
                </a:cubicBezTo>
                <a:cubicBezTo>
                  <a:pt x="1954590" y="885371"/>
                  <a:pt x="1940077" y="921657"/>
                  <a:pt x="1959429" y="914400"/>
                </a:cubicBezTo>
                <a:cubicBezTo>
                  <a:pt x="1978781" y="907143"/>
                  <a:pt x="2015067" y="844247"/>
                  <a:pt x="2046514" y="827314"/>
                </a:cubicBezTo>
                <a:cubicBezTo>
                  <a:pt x="2077961" y="810381"/>
                  <a:pt x="2121504" y="805543"/>
                  <a:pt x="2148114" y="812800"/>
                </a:cubicBezTo>
                <a:cubicBezTo>
                  <a:pt x="2174724" y="820057"/>
                  <a:pt x="2206172" y="856343"/>
                  <a:pt x="2206172" y="870857"/>
                </a:cubicBezTo>
                <a:cubicBezTo>
                  <a:pt x="2206172" y="885371"/>
                  <a:pt x="2155371" y="878114"/>
                  <a:pt x="2148114" y="899885"/>
                </a:cubicBezTo>
                <a:cubicBezTo>
                  <a:pt x="2140857" y="921656"/>
                  <a:pt x="2155372" y="977295"/>
                  <a:pt x="2162629" y="1001485"/>
                </a:cubicBezTo>
                <a:cubicBezTo>
                  <a:pt x="2169886" y="1025675"/>
                  <a:pt x="2186819" y="1020837"/>
                  <a:pt x="2191657" y="1045028"/>
                </a:cubicBezTo>
                <a:cubicBezTo>
                  <a:pt x="2196495" y="1069219"/>
                  <a:pt x="2206171" y="1112761"/>
                  <a:pt x="2191657" y="1146628"/>
                </a:cubicBezTo>
                <a:cubicBezTo>
                  <a:pt x="2177143" y="1180495"/>
                  <a:pt x="2109410" y="1202266"/>
                  <a:pt x="2104572" y="1248228"/>
                </a:cubicBezTo>
                <a:cubicBezTo>
                  <a:pt x="2099734" y="1294190"/>
                  <a:pt x="2145696" y="1378857"/>
                  <a:pt x="2162629" y="1422400"/>
                </a:cubicBezTo>
                <a:cubicBezTo>
                  <a:pt x="2179562" y="1465943"/>
                  <a:pt x="2177144" y="1482876"/>
                  <a:pt x="2206172" y="1509485"/>
                </a:cubicBezTo>
                <a:cubicBezTo>
                  <a:pt x="2235200" y="1536094"/>
                  <a:pt x="2310191" y="1562705"/>
                  <a:pt x="2336800" y="1582057"/>
                </a:cubicBezTo>
                <a:cubicBezTo>
                  <a:pt x="2363410" y="1601410"/>
                  <a:pt x="2373086" y="1606248"/>
                  <a:pt x="2365829" y="1625600"/>
                </a:cubicBezTo>
                <a:cubicBezTo>
                  <a:pt x="2358572" y="1644952"/>
                  <a:pt x="2310190" y="1671562"/>
                  <a:pt x="2293257" y="1698171"/>
                </a:cubicBezTo>
                <a:cubicBezTo>
                  <a:pt x="2276324" y="1724780"/>
                  <a:pt x="2286000" y="1765905"/>
                  <a:pt x="2264229" y="1785257"/>
                </a:cubicBezTo>
                <a:cubicBezTo>
                  <a:pt x="2242458" y="1804609"/>
                  <a:pt x="2184400" y="1797352"/>
                  <a:pt x="2162629" y="1814285"/>
                </a:cubicBezTo>
                <a:cubicBezTo>
                  <a:pt x="2140858" y="1831218"/>
                  <a:pt x="2131181" y="1860247"/>
                  <a:pt x="2133600" y="1886857"/>
                </a:cubicBezTo>
                <a:cubicBezTo>
                  <a:pt x="2136019" y="1913467"/>
                  <a:pt x="2162629" y="1930400"/>
                  <a:pt x="2177143" y="1973943"/>
                </a:cubicBezTo>
                <a:cubicBezTo>
                  <a:pt x="2191657" y="2017486"/>
                  <a:pt x="2198915" y="2111828"/>
                  <a:pt x="2220686" y="2148114"/>
                </a:cubicBezTo>
                <a:cubicBezTo>
                  <a:pt x="2242457" y="2184400"/>
                  <a:pt x="2271486" y="2157790"/>
                  <a:pt x="2307772" y="2191657"/>
                </a:cubicBezTo>
                <a:cubicBezTo>
                  <a:pt x="2344058" y="2225524"/>
                  <a:pt x="2411791" y="2310190"/>
                  <a:pt x="2438400" y="2351314"/>
                </a:cubicBezTo>
                <a:cubicBezTo>
                  <a:pt x="2465009" y="2392438"/>
                  <a:pt x="2467429" y="2414210"/>
                  <a:pt x="2467429" y="2438400"/>
                </a:cubicBezTo>
                <a:cubicBezTo>
                  <a:pt x="2467429" y="2462590"/>
                  <a:pt x="2448076" y="2462590"/>
                  <a:pt x="2438400" y="2496457"/>
                </a:cubicBezTo>
                <a:cubicBezTo>
                  <a:pt x="2428724" y="2530324"/>
                  <a:pt x="2423886" y="2614991"/>
                  <a:pt x="2409372" y="2641600"/>
                </a:cubicBezTo>
                <a:cubicBezTo>
                  <a:pt x="2394858" y="2668209"/>
                  <a:pt x="2365828" y="2634343"/>
                  <a:pt x="2351314" y="2656114"/>
                </a:cubicBezTo>
                <a:cubicBezTo>
                  <a:pt x="2336800" y="2677885"/>
                  <a:pt x="2346476" y="2752876"/>
                  <a:pt x="2322286" y="2772228"/>
                </a:cubicBezTo>
                <a:cubicBezTo>
                  <a:pt x="2298096" y="2791580"/>
                  <a:pt x="2240039" y="2767390"/>
                  <a:pt x="2206172" y="2772228"/>
                </a:cubicBezTo>
                <a:cubicBezTo>
                  <a:pt x="2172305" y="2777066"/>
                  <a:pt x="2150534" y="2779486"/>
                  <a:pt x="2119086" y="2801257"/>
                </a:cubicBezTo>
                <a:cubicBezTo>
                  <a:pt x="2087638" y="2823028"/>
                  <a:pt x="2051353" y="2883505"/>
                  <a:pt x="2017486" y="2902857"/>
                </a:cubicBezTo>
                <a:cubicBezTo>
                  <a:pt x="1983619" y="2922209"/>
                  <a:pt x="1959429" y="2910114"/>
                  <a:pt x="1915886" y="2917371"/>
                </a:cubicBezTo>
                <a:cubicBezTo>
                  <a:pt x="1872343" y="2924628"/>
                  <a:pt x="1792515" y="2929467"/>
                  <a:pt x="1756229" y="2946400"/>
                </a:cubicBezTo>
                <a:cubicBezTo>
                  <a:pt x="1719943" y="2963333"/>
                  <a:pt x="1705429" y="2989943"/>
                  <a:pt x="1698172" y="3018971"/>
                </a:cubicBezTo>
                <a:cubicBezTo>
                  <a:pt x="1690915" y="3047999"/>
                  <a:pt x="1727200" y="3086704"/>
                  <a:pt x="1712686" y="3120571"/>
                </a:cubicBezTo>
                <a:cubicBezTo>
                  <a:pt x="1698172" y="3154438"/>
                  <a:pt x="1640115" y="3190723"/>
                  <a:pt x="1611086" y="3222171"/>
                </a:cubicBezTo>
                <a:cubicBezTo>
                  <a:pt x="1582057" y="3253619"/>
                  <a:pt x="1560285" y="3277809"/>
                  <a:pt x="1538514" y="3309257"/>
                </a:cubicBezTo>
                <a:cubicBezTo>
                  <a:pt x="1516743" y="3340705"/>
                  <a:pt x="1482876" y="3381829"/>
                  <a:pt x="1480457" y="3410857"/>
                </a:cubicBezTo>
                <a:cubicBezTo>
                  <a:pt x="1478038" y="3439886"/>
                  <a:pt x="1531257" y="3459238"/>
                  <a:pt x="1524000" y="3483428"/>
                </a:cubicBezTo>
                <a:cubicBezTo>
                  <a:pt x="1516743" y="3507618"/>
                  <a:pt x="1463523" y="3529391"/>
                  <a:pt x="1436914" y="3556000"/>
                </a:cubicBezTo>
                <a:cubicBezTo>
                  <a:pt x="1410305" y="3582609"/>
                  <a:pt x="1383695" y="3609218"/>
                  <a:pt x="1364343" y="3643085"/>
                </a:cubicBezTo>
                <a:cubicBezTo>
                  <a:pt x="1344991" y="3676952"/>
                  <a:pt x="1308705" y="3718076"/>
                  <a:pt x="1320800" y="3759200"/>
                </a:cubicBezTo>
                <a:cubicBezTo>
                  <a:pt x="1332895" y="3800324"/>
                  <a:pt x="1412724" y="3858381"/>
                  <a:pt x="1436914" y="3889828"/>
                </a:cubicBezTo>
                <a:cubicBezTo>
                  <a:pt x="1461104" y="3921275"/>
                  <a:pt x="1468362" y="3923695"/>
                  <a:pt x="1465943" y="3947885"/>
                </a:cubicBezTo>
                <a:cubicBezTo>
                  <a:pt x="1463524" y="3972075"/>
                  <a:pt x="1432076" y="3979333"/>
                  <a:pt x="1422400" y="4034971"/>
                </a:cubicBezTo>
                <a:cubicBezTo>
                  <a:pt x="1412724" y="4090609"/>
                  <a:pt x="1410305" y="4223657"/>
                  <a:pt x="1407886" y="4281714"/>
                </a:cubicBezTo>
                <a:cubicBezTo>
                  <a:pt x="1405467" y="4339771"/>
                  <a:pt x="1388534" y="4356705"/>
                  <a:pt x="1407886" y="4383314"/>
                </a:cubicBezTo>
                <a:cubicBezTo>
                  <a:pt x="1427238" y="4409923"/>
                  <a:pt x="1490133" y="4431695"/>
                  <a:pt x="1524000" y="4441371"/>
                </a:cubicBezTo>
                <a:cubicBezTo>
                  <a:pt x="1557867" y="4451047"/>
                  <a:pt x="1586896" y="4424438"/>
                  <a:pt x="1611086" y="4441371"/>
                </a:cubicBezTo>
                <a:cubicBezTo>
                  <a:pt x="1635276" y="4458304"/>
                  <a:pt x="1625600" y="4492171"/>
                  <a:pt x="1669143" y="4542971"/>
                </a:cubicBezTo>
                <a:cubicBezTo>
                  <a:pt x="1712686" y="4593771"/>
                  <a:pt x="1838476" y="4697790"/>
                  <a:pt x="1872343" y="4746171"/>
                </a:cubicBezTo>
                <a:cubicBezTo>
                  <a:pt x="1906210" y="4794552"/>
                  <a:pt x="1867505" y="4789714"/>
                  <a:pt x="1872343" y="4833257"/>
                </a:cubicBezTo>
                <a:cubicBezTo>
                  <a:pt x="1877181" y="4876800"/>
                  <a:pt x="1879601" y="4956628"/>
                  <a:pt x="1901372" y="5007428"/>
                </a:cubicBezTo>
                <a:cubicBezTo>
                  <a:pt x="1923143" y="5058228"/>
                  <a:pt x="1969105" y="5116286"/>
                  <a:pt x="2002972" y="5138057"/>
                </a:cubicBezTo>
                <a:cubicBezTo>
                  <a:pt x="2036839" y="5159828"/>
                  <a:pt x="2075544" y="5145314"/>
                  <a:pt x="2104572" y="5138057"/>
                </a:cubicBezTo>
                <a:cubicBezTo>
                  <a:pt x="2133600" y="5130800"/>
                  <a:pt x="2148115" y="5084838"/>
                  <a:pt x="2177143" y="5094514"/>
                </a:cubicBezTo>
                <a:cubicBezTo>
                  <a:pt x="2206171" y="5104190"/>
                  <a:pt x="2254553" y="5159828"/>
                  <a:pt x="2278743" y="5196114"/>
                </a:cubicBezTo>
                <a:cubicBezTo>
                  <a:pt x="2302933" y="5232400"/>
                  <a:pt x="2298096" y="5304971"/>
                  <a:pt x="2322286" y="5312228"/>
                </a:cubicBezTo>
                <a:cubicBezTo>
                  <a:pt x="2346476" y="5319485"/>
                  <a:pt x="2392438" y="5249333"/>
                  <a:pt x="2423886" y="5239657"/>
                </a:cubicBezTo>
                <a:cubicBezTo>
                  <a:pt x="2455334" y="5229981"/>
                  <a:pt x="2479524" y="5242076"/>
                  <a:pt x="2510972" y="5254171"/>
                </a:cubicBezTo>
                <a:cubicBezTo>
                  <a:pt x="2542420" y="5266266"/>
                  <a:pt x="2573867" y="5300133"/>
                  <a:pt x="2612572" y="5312228"/>
                </a:cubicBezTo>
                <a:cubicBezTo>
                  <a:pt x="2651277" y="5324323"/>
                  <a:pt x="2699657" y="5297714"/>
                  <a:pt x="2743200" y="5326743"/>
                </a:cubicBezTo>
                <a:cubicBezTo>
                  <a:pt x="2786743" y="5355772"/>
                  <a:pt x="2866572" y="5433181"/>
                  <a:pt x="2873829" y="5486400"/>
                </a:cubicBezTo>
                <a:cubicBezTo>
                  <a:pt x="2881086" y="5539619"/>
                  <a:pt x="2801257" y="5588000"/>
                  <a:pt x="2786743" y="5646057"/>
                </a:cubicBezTo>
                <a:cubicBezTo>
                  <a:pt x="2772229" y="5704114"/>
                  <a:pt x="2752876" y="5786362"/>
                  <a:pt x="2786743" y="5834743"/>
                </a:cubicBezTo>
                <a:cubicBezTo>
                  <a:pt x="2820610" y="5883124"/>
                  <a:pt x="2924629" y="5926667"/>
                  <a:pt x="2989943" y="5936343"/>
                </a:cubicBezTo>
                <a:cubicBezTo>
                  <a:pt x="3055257" y="5946019"/>
                  <a:pt x="3127829" y="5895219"/>
                  <a:pt x="3178629" y="5892800"/>
                </a:cubicBezTo>
                <a:cubicBezTo>
                  <a:pt x="3229429" y="5890381"/>
                  <a:pt x="3263296" y="5909733"/>
                  <a:pt x="3294743" y="5921828"/>
                </a:cubicBezTo>
                <a:cubicBezTo>
                  <a:pt x="3326191" y="5933923"/>
                  <a:pt x="3314095" y="5958114"/>
                  <a:pt x="3367314" y="5965371"/>
                </a:cubicBezTo>
                <a:cubicBezTo>
                  <a:pt x="3420533" y="5972628"/>
                  <a:pt x="3534228" y="5967790"/>
                  <a:pt x="3614057" y="5965371"/>
                </a:cubicBezTo>
                <a:cubicBezTo>
                  <a:pt x="3693886" y="5962952"/>
                  <a:pt x="3783391" y="5960533"/>
                  <a:pt x="3846286" y="5950857"/>
                </a:cubicBezTo>
                <a:cubicBezTo>
                  <a:pt x="3909181" y="5941181"/>
                  <a:pt x="3938210" y="5916990"/>
                  <a:pt x="3991429" y="5907314"/>
                </a:cubicBezTo>
                <a:cubicBezTo>
                  <a:pt x="4044648" y="5897638"/>
                  <a:pt x="4126895" y="5900057"/>
                  <a:pt x="4165600" y="5892800"/>
                </a:cubicBezTo>
                <a:cubicBezTo>
                  <a:pt x="4204305" y="5885543"/>
                  <a:pt x="4204305" y="5892800"/>
                  <a:pt x="4223657" y="5863771"/>
                </a:cubicBezTo>
                <a:cubicBezTo>
                  <a:pt x="4243009" y="5834742"/>
                  <a:pt x="4272038" y="5757333"/>
                  <a:pt x="4281714" y="5718628"/>
                </a:cubicBezTo>
                <a:cubicBezTo>
                  <a:pt x="4291390" y="5679923"/>
                  <a:pt x="4296228" y="5650895"/>
                  <a:pt x="4281714" y="5631543"/>
                </a:cubicBezTo>
                <a:cubicBezTo>
                  <a:pt x="4267200" y="5612191"/>
                  <a:pt x="4252686" y="5600095"/>
                  <a:pt x="4194629" y="5602514"/>
                </a:cubicBezTo>
                <a:cubicBezTo>
                  <a:pt x="4136572" y="5604933"/>
                  <a:pt x="4005943" y="5648476"/>
                  <a:pt x="3933372" y="5646057"/>
                </a:cubicBezTo>
                <a:cubicBezTo>
                  <a:pt x="3860801" y="5643638"/>
                  <a:pt x="3817257" y="5597676"/>
                  <a:pt x="3759200" y="5588000"/>
                </a:cubicBezTo>
                <a:cubicBezTo>
                  <a:pt x="3701143" y="5578324"/>
                  <a:pt x="3585029" y="5588000"/>
                  <a:pt x="3585029" y="5588000"/>
                </a:cubicBezTo>
                <a:cubicBezTo>
                  <a:pt x="3517296" y="5588000"/>
                  <a:pt x="3406019" y="5590419"/>
                  <a:pt x="3352800" y="5588000"/>
                </a:cubicBezTo>
                <a:cubicBezTo>
                  <a:pt x="3299581" y="5585581"/>
                  <a:pt x="3265714" y="5573485"/>
                  <a:pt x="3265714" y="5573485"/>
                </a:cubicBezTo>
                <a:cubicBezTo>
                  <a:pt x="3210076" y="5563809"/>
                  <a:pt x="3064934" y="5544457"/>
                  <a:pt x="3018972" y="5529943"/>
                </a:cubicBezTo>
                <a:cubicBezTo>
                  <a:pt x="2973010" y="5515429"/>
                  <a:pt x="3002038" y="5513010"/>
                  <a:pt x="2989943" y="5486400"/>
                </a:cubicBezTo>
                <a:cubicBezTo>
                  <a:pt x="2977848" y="5459790"/>
                  <a:pt x="2965752" y="5404152"/>
                  <a:pt x="2946400" y="5370285"/>
                </a:cubicBezTo>
                <a:cubicBezTo>
                  <a:pt x="2927048" y="5336418"/>
                  <a:pt x="2893181" y="5329162"/>
                  <a:pt x="2873829" y="5283200"/>
                </a:cubicBezTo>
                <a:cubicBezTo>
                  <a:pt x="2854477" y="5237238"/>
                  <a:pt x="2856896" y="5154990"/>
                  <a:pt x="2830286" y="5094514"/>
                </a:cubicBezTo>
                <a:cubicBezTo>
                  <a:pt x="2803677" y="5034038"/>
                  <a:pt x="2719010" y="4966305"/>
                  <a:pt x="2714172" y="4920343"/>
                </a:cubicBezTo>
                <a:cubicBezTo>
                  <a:pt x="2709334" y="4874381"/>
                  <a:pt x="2767390" y="4855029"/>
                  <a:pt x="2801257" y="4818743"/>
                </a:cubicBezTo>
                <a:cubicBezTo>
                  <a:pt x="2835124" y="4782457"/>
                  <a:pt x="2898020" y="4736495"/>
                  <a:pt x="2917372" y="4702628"/>
                </a:cubicBezTo>
                <a:cubicBezTo>
                  <a:pt x="2936724" y="4668761"/>
                  <a:pt x="2898020" y="4630057"/>
                  <a:pt x="2917372" y="4615543"/>
                </a:cubicBezTo>
                <a:cubicBezTo>
                  <a:pt x="2936724" y="4601029"/>
                  <a:pt x="3002039" y="4632476"/>
                  <a:pt x="3033486" y="4615543"/>
                </a:cubicBezTo>
                <a:cubicBezTo>
                  <a:pt x="3064933" y="4598610"/>
                  <a:pt x="3079448" y="4540553"/>
                  <a:pt x="3106057" y="4513943"/>
                </a:cubicBezTo>
                <a:cubicBezTo>
                  <a:pt x="3132666" y="4487333"/>
                  <a:pt x="3152019" y="4484914"/>
                  <a:pt x="3193143" y="4455885"/>
                </a:cubicBezTo>
                <a:cubicBezTo>
                  <a:pt x="3234267" y="4426856"/>
                  <a:pt x="3333448" y="4390571"/>
                  <a:pt x="3352800" y="4339771"/>
                </a:cubicBezTo>
                <a:cubicBezTo>
                  <a:pt x="3372152" y="4288971"/>
                  <a:pt x="3338286" y="4184952"/>
                  <a:pt x="3309257" y="4151085"/>
                </a:cubicBezTo>
                <a:cubicBezTo>
                  <a:pt x="3280229" y="4117218"/>
                  <a:pt x="3224591" y="4184952"/>
                  <a:pt x="3178629" y="4136571"/>
                </a:cubicBezTo>
                <a:cubicBezTo>
                  <a:pt x="3132667" y="4088190"/>
                  <a:pt x="3079448" y="3906762"/>
                  <a:pt x="3033486" y="3860800"/>
                </a:cubicBezTo>
                <a:cubicBezTo>
                  <a:pt x="2987524" y="3814838"/>
                  <a:pt x="2934305" y="3882571"/>
                  <a:pt x="2902857" y="3860800"/>
                </a:cubicBezTo>
                <a:cubicBezTo>
                  <a:pt x="2871409" y="3839029"/>
                  <a:pt x="2905276" y="3810000"/>
                  <a:pt x="2844800" y="3730171"/>
                </a:cubicBezTo>
                <a:cubicBezTo>
                  <a:pt x="2784324" y="3650342"/>
                  <a:pt x="2552095" y="3430209"/>
                  <a:pt x="2540000" y="3381828"/>
                </a:cubicBezTo>
                <a:cubicBezTo>
                  <a:pt x="2527905" y="3333447"/>
                  <a:pt x="2711753" y="3427790"/>
                  <a:pt x="2772229" y="3439885"/>
                </a:cubicBezTo>
                <a:cubicBezTo>
                  <a:pt x="2832705" y="3451980"/>
                  <a:pt x="2861733" y="3461657"/>
                  <a:pt x="2902857" y="3454400"/>
                </a:cubicBezTo>
                <a:cubicBezTo>
                  <a:pt x="2943981" y="3447143"/>
                  <a:pt x="2999620" y="3415695"/>
                  <a:pt x="3018972" y="3396343"/>
                </a:cubicBezTo>
                <a:cubicBezTo>
                  <a:pt x="3038324" y="3376991"/>
                  <a:pt x="2994782" y="3357638"/>
                  <a:pt x="3018972" y="3338285"/>
                </a:cubicBezTo>
                <a:cubicBezTo>
                  <a:pt x="3043162" y="3318933"/>
                  <a:pt x="3130247" y="3316514"/>
                  <a:pt x="3164114" y="3280228"/>
                </a:cubicBezTo>
                <a:cubicBezTo>
                  <a:pt x="3197981" y="3243942"/>
                  <a:pt x="3197982" y="3173790"/>
                  <a:pt x="3222172" y="3120571"/>
                </a:cubicBezTo>
                <a:cubicBezTo>
                  <a:pt x="3246362" y="3067352"/>
                  <a:pt x="3258457" y="2992362"/>
                  <a:pt x="3309257" y="2960914"/>
                </a:cubicBezTo>
                <a:cubicBezTo>
                  <a:pt x="3360057" y="2929466"/>
                  <a:pt x="3461658" y="2951237"/>
                  <a:pt x="3526972" y="2931885"/>
                </a:cubicBezTo>
                <a:cubicBezTo>
                  <a:pt x="3592286" y="2912533"/>
                  <a:pt x="3657600" y="2890762"/>
                  <a:pt x="3701143" y="2844800"/>
                </a:cubicBezTo>
                <a:cubicBezTo>
                  <a:pt x="3744686" y="2798838"/>
                  <a:pt x="3776134" y="2702076"/>
                  <a:pt x="3788229" y="2656114"/>
                </a:cubicBezTo>
                <a:cubicBezTo>
                  <a:pt x="3800324" y="2610152"/>
                  <a:pt x="3761619" y="2595637"/>
                  <a:pt x="3773714" y="2569028"/>
                </a:cubicBezTo>
                <a:cubicBezTo>
                  <a:pt x="3785809" y="2542419"/>
                  <a:pt x="3851124" y="2537581"/>
                  <a:pt x="3860800" y="2496457"/>
                </a:cubicBezTo>
                <a:cubicBezTo>
                  <a:pt x="3870476" y="2455333"/>
                  <a:pt x="3843867" y="2358571"/>
                  <a:pt x="3831772" y="2322285"/>
                </a:cubicBezTo>
                <a:cubicBezTo>
                  <a:pt x="3819677" y="2285999"/>
                  <a:pt x="3761620" y="2298095"/>
                  <a:pt x="3788229" y="2278743"/>
                </a:cubicBezTo>
                <a:cubicBezTo>
                  <a:pt x="3814838" y="2259391"/>
                  <a:pt x="3945467" y="2230361"/>
                  <a:pt x="3991429" y="2206171"/>
                </a:cubicBezTo>
                <a:cubicBezTo>
                  <a:pt x="4037391" y="2181981"/>
                  <a:pt x="4034972" y="2140857"/>
                  <a:pt x="4064000" y="2133600"/>
                </a:cubicBezTo>
                <a:cubicBezTo>
                  <a:pt x="4093028" y="2126343"/>
                  <a:pt x="4114800" y="2160209"/>
                  <a:pt x="4165600" y="2162628"/>
                </a:cubicBezTo>
                <a:cubicBezTo>
                  <a:pt x="4216400" y="2165047"/>
                  <a:pt x="4320419" y="2157790"/>
                  <a:pt x="4368800" y="2148114"/>
                </a:cubicBezTo>
                <a:cubicBezTo>
                  <a:pt x="4417181" y="2138438"/>
                  <a:pt x="4436534" y="2128761"/>
                  <a:pt x="4455886" y="2104571"/>
                </a:cubicBezTo>
                <a:cubicBezTo>
                  <a:pt x="4475238" y="2080381"/>
                  <a:pt x="4492171" y="2031999"/>
                  <a:pt x="4484914" y="2002971"/>
                </a:cubicBezTo>
                <a:cubicBezTo>
                  <a:pt x="4477657" y="1973943"/>
                  <a:pt x="4443791" y="1959429"/>
                  <a:pt x="4412343" y="1930400"/>
                </a:cubicBezTo>
                <a:cubicBezTo>
                  <a:pt x="4380896" y="1901372"/>
                  <a:pt x="4305905" y="1879600"/>
                  <a:pt x="4296229" y="1828800"/>
                </a:cubicBezTo>
                <a:cubicBezTo>
                  <a:pt x="4286553" y="1778000"/>
                  <a:pt x="4339772" y="1683657"/>
                  <a:pt x="4354286" y="1625600"/>
                </a:cubicBezTo>
                <a:cubicBezTo>
                  <a:pt x="4368800" y="1567543"/>
                  <a:pt x="4373638" y="1526419"/>
                  <a:pt x="4383314" y="1480457"/>
                </a:cubicBezTo>
                <a:cubicBezTo>
                  <a:pt x="4392990" y="1434495"/>
                  <a:pt x="4383314" y="1378857"/>
                  <a:pt x="4412343" y="1349828"/>
                </a:cubicBezTo>
                <a:cubicBezTo>
                  <a:pt x="4441372" y="1320799"/>
                  <a:pt x="4528458" y="1342571"/>
                  <a:pt x="4557486" y="1306285"/>
                </a:cubicBezTo>
                <a:cubicBezTo>
                  <a:pt x="4586514" y="1269999"/>
                  <a:pt x="4581676" y="1195009"/>
                  <a:pt x="4586514" y="1132114"/>
                </a:cubicBezTo>
                <a:cubicBezTo>
                  <a:pt x="4591352" y="1069219"/>
                  <a:pt x="4576838" y="1006324"/>
                  <a:pt x="4586514" y="928914"/>
                </a:cubicBezTo>
                <a:cubicBezTo>
                  <a:pt x="4596190" y="851505"/>
                  <a:pt x="4627639" y="732971"/>
                  <a:pt x="4644572" y="667657"/>
                </a:cubicBezTo>
                <a:cubicBezTo>
                  <a:pt x="4661505" y="602343"/>
                  <a:pt x="4654247" y="575733"/>
                  <a:pt x="4688114" y="537028"/>
                </a:cubicBezTo>
                <a:cubicBezTo>
                  <a:pt x="4721981" y="498323"/>
                  <a:pt x="4813905" y="476552"/>
                  <a:pt x="4847772" y="435428"/>
                </a:cubicBezTo>
                <a:cubicBezTo>
                  <a:pt x="4881639" y="394304"/>
                  <a:pt x="4888895" y="331409"/>
                  <a:pt x="4891314" y="290285"/>
                </a:cubicBezTo>
                <a:cubicBezTo>
                  <a:pt x="4893733" y="249161"/>
                  <a:pt x="4886476" y="217713"/>
                  <a:pt x="4862286" y="188685"/>
                </a:cubicBezTo>
                <a:cubicBezTo>
                  <a:pt x="4838096" y="159657"/>
                  <a:pt x="4789715" y="120952"/>
                  <a:pt x="4746172" y="116114"/>
                </a:cubicBezTo>
                <a:cubicBezTo>
                  <a:pt x="4702629" y="111276"/>
                  <a:pt x="4634896" y="145143"/>
                  <a:pt x="4601029" y="159657"/>
                </a:cubicBezTo>
                <a:cubicBezTo>
                  <a:pt x="4567162" y="174171"/>
                  <a:pt x="4562325" y="191105"/>
                  <a:pt x="4542972" y="203200"/>
                </a:cubicBezTo>
                <a:cubicBezTo>
                  <a:pt x="4523620" y="215295"/>
                  <a:pt x="4511524" y="220133"/>
                  <a:pt x="4484914" y="232228"/>
                </a:cubicBezTo>
                <a:cubicBezTo>
                  <a:pt x="4458304" y="244323"/>
                  <a:pt x="4414762" y="273352"/>
                  <a:pt x="4383314" y="275771"/>
                </a:cubicBezTo>
                <a:cubicBezTo>
                  <a:pt x="4351867" y="278190"/>
                  <a:pt x="4322838" y="261257"/>
                  <a:pt x="4296229" y="246743"/>
                </a:cubicBezTo>
                <a:cubicBezTo>
                  <a:pt x="4269620" y="232229"/>
                  <a:pt x="4238171" y="229809"/>
                  <a:pt x="4223657" y="188685"/>
                </a:cubicBezTo>
                <a:cubicBezTo>
                  <a:pt x="4209143" y="147561"/>
                  <a:pt x="4209143" y="73780"/>
                  <a:pt x="4209143" y="0"/>
                </a:cubicBezTo>
              </a:path>
            </a:pathLst>
          </a:cu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Étoile à 5 branches 38"/>
          <p:cNvSpPr/>
          <p:nvPr/>
        </p:nvSpPr>
        <p:spPr>
          <a:xfrm>
            <a:off x="1844824" y="1835696"/>
            <a:ext cx="288032" cy="288032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Étoile à 5 branches 39"/>
          <p:cNvSpPr/>
          <p:nvPr/>
        </p:nvSpPr>
        <p:spPr>
          <a:xfrm>
            <a:off x="2996952" y="2699792"/>
            <a:ext cx="288032" cy="288032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Triangle isocèle 40"/>
          <p:cNvSpPr/>
          <p:nvPr/>
        </p:nvSpPr>
        <p:spPr>
          <a:xfrm>
            <a:off x="476672" y="1403648"/>
            <a:ext cx="216024" cy="216024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riangle isocèle 41"/>
          <p:cNvSpPr/>
          <p:nvPr/>
        </p:nvSpPr>
        <p:spPr>
          <a:xfrm>
            <a:off x="764704" y="1691680"/>
            <a:ext cx="216024" cy="216024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Triangle isocèle 42"/>
          <p:cNvSpPr/>
          <p:nvPr/>
        </p:nvSpPr>
        <p:spPr>
          <a:xfrm>
            <a:off x="980728" y="2051720"/>
            <a:ext cx="216024" cy="216024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Triangle isocèle 43"/>
          <p:cNvSpPr/>
          <p:nvPr/>
        </p:nvSpPr>
        <p:spPr>
          <a:xfrm>
            <a:off x="1340768" y="2267744"/>
            <a:ext cx="216024" cy="216024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Triangle isocèle 44"/>
          <p:cNvSpPr/>
          <p:nvPr/>
        </p:nvSpPr>
        <p:spPr>
          <a:xfrm>
            <a:off x="1700808" y="2555776"/>
            <a:ext cx="216024" cy="216024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1340768" y="1187624"/>
            <a:ext cx="144016" cy="14401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3429000" y="3275856"/>
            <a:ext cx="144016" cy="14401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6237312" y="4211960"/>
            <a:ext cx="144016" cy="14401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1700808" y="1691680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780928" y="3707904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6165304" y="4572000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1988840" y="899592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3573016" y="4572000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924944" y="1835696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420888" y="2699792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1556792" y="1187624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3212976" y="3419872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5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5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3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90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3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3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3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000"/>
                            </p:stCondLst>
                            <p:childTnLst>
                              <p:par>
                                <p:cTn id="1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000"/>
                            </p:stCondLst>
                            <p:childTnLst>
                              <p:par>
                                <p:cTn id="1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6000"/>
                            </p:stCondLst>
                            <p:childTnLst>
                              <p:par>
                                <p:cTn id="1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9000"/>
                            </p:stCondLst>
                            <p:childTnLst>
                              <p:par>
                                <p:cTn id="1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4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balkans avec frontiere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648" y="899592"/>
            <a:ext cx="6408712" cy="6006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6712" y="7668344"/>
            <a:ext cx="62406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Ins="809370" anchor="ctr">
            <a:spAutoFit/>
          </a:bodyPr>
          <a:lstStyle/>
          <a:p>
            <a:pPr algn="ctr"/>
            <a:r>
              <a:rPr lang="fr-FR" sz="12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COMMENT LA FRONTIERE CONDITIONNE-T-ELLE </a:t>
            </a:r>
            <a:r>
              <a:rPr lang="fr-FR" sz="1200" b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L’ORGANISATION ET LES DYNAMIQUES </a:t>
            </a:r>
          </a:p>
          <a:p>
            <a:pPr algn="ctr"/>
            <a:r>
              <a:rPr lang="fr-FR" sz="1200" b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DES </a:t>
            </a:r>
            <a:r>
              <a:rPr lang="fr-FR" sz="1200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ETATS DANS LES BALKANS ?</a:t>
            </a:r>
            <a:endParaRPr lang="fr-FR" sz="1600" dirty="0">
              <a:latin typeface="Georgia" pitchFamily="18" charset="0"/>
              <a:ea typeface="Calibri" pitchFamily="34" charset="0"/>
            </a:endParaRPr>
          </a:p>
        </p:txBody>
      </p:sp>
      <p:sp>
        <p:nvSpPr>
          <p:cNvPr id="6" name="Forme libre 5"/>
          <p:cNvSpPr/>
          <p:nvPr/>
        </p:nvSpPr>
        <p:spPr>
          <a:xfrm>
            <a:off x="275771" y="5151583"/>
            <a:ext cx="754743" cy="921961"/>
          </a:xfrm>
          <a:custGeom>
            <a:avLst/>
            <a:gdLst>
              <a:gd name="connsiteX0" fmla="*/ 0 w 754743"/>
              <a:gd name="connsiteY0" fmla="*/ 668646 h 921961"/>
              <a:gd name="connsiteX1" fmla="*/ 0 w 754743"/>
              <a:gd name="connsiteY1" fmla="*/ 668646 h 921961"/>
              <a:gd name="connsiteX2" fmla="*/ 130629 w 754743"/>
              <a:gd name="connsiteY2" fmla="*/ 683160 h 921961"/>
              <a:gd name="connsiteX3" fmla="*/ 159658 w 754743"/>
              <a:gd name="connsiteY3" fmla="*/ 726703 h 921961"/>
              <a:gd name="connsiteX4" fmla="*/ 203200 w 754743"/>
              <a:gd name="connsiteY4" fmla="*/ 741217 h 921961"/>
              <a:gd name="connsiteX5" fmla="*/ 246743 w 754743"/>
              <a:gd name="connsiteY5" fmla="*/ 828303 h 921961"/>
              <a:gd name="connsiteX6" fmla="*/ 290286 w 754743"/>
              <a:gd name="connsiteY6" fmla="*/ 842817 h 921961"/>
              <a:gd name="connsiteX7" fmla="*/ 406400 w 754743"/>
              <a:gd name="connsiteY7" fmla="*/ 871846 h 921961"/>
              <a:gd name="connsiteX8" fmla="*/ 508000 w 754743"/>
              <a:gd name="connsiteY8" fmla="*/ 915388 h 921961"/>
              <a:gd name="connsiteX9" fmla="*/ 537029 w 754743"/>
              <a:gd name="connsiteY9" fmla="*/ 799274 h 921961"/>
              <a:gd name="connsiteX10" fmla="*/ 595086 w 754743"/>
              <a:gd name="connsiteY10" fmla="*/ 712188 h 921961"/>
              <a:gd name="connsiteX11" fmla="*/ 580572 w 754743"/>
              <a:gd name="connsiteY11" fmla="*/ 581560 h 921961"/>
              <a:gd name="connsiteX12" fmla="*/ 537029 w 754743"/>
              <a:gd name="connsiteY12" fmla="*/ 494474 h 921961"/>
              <a:gd name="connsiteX13" fmla="*/ 580572 w 754743"/>
              <a:gd name="connsiteY13" fmla="*/ 334817 h 921961"/>
              <a:gd name="connsiteX14" fmla="*/ 595086 w 754743"/>
              <a:gd name="connsiteY14" fmla="*/ 291274 h 921961"/>
              <a:gd name="connsiteX15" fmla="*/ 653143 w 754743"/>
              <a:gd name="connsiteY15" fmla="*/ 204188 h 921961"/>
              <a:gd name="connsiteX16" fmla="*/ 667658 w 754743"/>
              <a:gd name="connsiteY16" fmla="*/ 160646 h 921961"/>
              <a:gd name="connsiteX17" fmla="*/ 725715 w 754743"/>
              <a:gd name="connsiteY17" fmla="*/ 73560 h 921961"/>
              <a:gd name="connsiteX18" fmla="*/ 754743 w 754743"/>
              <a:gd name="connsiteY18" fmla="*/ 30017 h 921961"/>
              <a:gd name="connsiteX19" fmla="*/ 653143 w 754743"/>
              <a:gd name="connsiteY19" fmla="*/ 30017 h 921961"/>
              <a:gd name="connsiteX20" fmla="*/ 638629 w 754743"/>
              <a:gd name="connsiteY20" fmla="*/ 73560 h 921961"/>
              <a:gd name="connsiteX21" fmla="*/ 551543 w 754743"/>
              <a:gd name="connsiteY21" fmla="*/ 73560 h 921961"/>
              <a:gd name="connsiteX22" fmla="*/ 537029 w 754743"/>
              <a:gd name="connsiteY22" fmla="*/ 131617 h 921961"/>
              <a:gd name="connsiteX23" fmla="*/ 449943 w 754743"/>
              <a:gd name="connsiteY23" fmla="*/ 88074 h 921961"/>
              <a:gd name="connsiteX24" fmla="*/ 362858 w 754743"/>
              <a:gd name="connsiteY24" fmla="*/ 117103 h 921961"/>
              <a:gd name="connsiteX25" fmla="*/ 319315 w 754743"/>
              <a:gd name="connsiteY25" fmla="*/ 131617 h 921961"/>
              <a:gd name="connsiteX26" fmla="*/ 275772 w 754743"/>
              <a:gd name="connsiteY26" fmla="*/ 160646 h 921961"/>
              <a:gd name="connsiteX27" fmla="*/ 232229 w 754743"/>
              <a:gd name="connsiteY27" fmla="*/ 146131 h 921961"/>
              <a:gd name="connsiteX28" fmla="*/ 43543 w 754743"/>
              <a:gd name="connsiteY28" fmla="*/ 160646 h 921961"/>
              <a:gd name="connsiteX29" fmla="*/ 0 w 754743"/>
              <a:gd name="connsiteY29" fmla="*/ 175160 h 921961"/>
              <a:gd name="connsiteX30" fmla="*/ 0 w 754743"/>
              <a:gd name="connsiteY30" fmla="*/ 668646 h 92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54743" h="921961">
                <a:moveTo>
                  <a:pt x="0" y="668646"/>
                </a:moveTo>
                <a:lnTo>
                  <a:pt x="0" y="668646"/>
                </a:lnTo>
                <a:cubicBezTo>
                  <a:pt x="43543" y="673484"/>
                  <a:pt x="89456" y="668188"/>
                  <a:pt x="130629" y="683160"/>
                </a:cubicBezTo>
                <a:cubicBezTo>
                  <a:pt x="147023" y="689121"/>
                  <a:pt x="146036" y="715806"/>
                  <a:pt x="159658" y="726703"/>
                </a:cubicBezTo>
                <a:cubicBezTo>
                  <a:pt x="171605" y="736260"/>
                  <a:pt x="188686" y="736379"/>
                  <a:pt x="203200" y="741217"/>
                </a:cubicBezTo>
                <a:cubicBezTo>
                  <a:pt x="212761" y="769900"/>
                  <a:pt x="221166" y="807842"/>
                  <a:pt x="246743" y="828303"/>
                </a:cubicBezTo>
                <a:cubicBezTo>
                  <a:pt x="258690" y="837860"/>
                  <a:pt x="275443" y="839106"/>
                  <a:pt x="290286" y="842817"/>
                </a:cubicBezTo>
                <a:cubicBezTo>
                  <a:pt x="323419" y="851100"/>
                  <a:pt x="373217" y="855254"/>
                  <a:pt x="406400" y="871846"/>
                </a:cubicBezTo>
                <a:cubicBezTo>
                  <a:pt x="506628" y="921961"/>
                  <a:pt x="387178" y="885183"/>
                  <a:pt x="508000" y="915388"/>
                </a:cubicBezTo>
                <a:cubicBezTo>
                  <a:pt x="512021" y="895286"/>
                  <a:pt x="523083" y="824377"/>
                  <a:pt x="537029" y="799274"/>
                </a:cubicBezTo>
                <a:cubicBezTo>
                  <a:pt x="553972" y="768776"/>
                  <a:pt x="595086" y="712188"/>
                  <a:pt x="595086" y="712188"/>
                </a:cubicBezTo>
                <a:cubicBezTo>
                  <a:pt x="561220" y="610589"/>
                  <a:pt x="556382" y="654131"/>
                  <a:pt x="580572" y="581560"/>
                </a:cubicBezTo>
                <a:cubicBezTo>
                  <a:pt x="565894" y="559544"/>
                  <a:pt x="537029" y="524521"/>
                  <a:pt x="537029" y="494474"/>
                </a:cubicBezTo>
                <a:cubicBezTo>
                  <a:pt x="537029" y="453442"/>
                  <a:pt x="569188" y="368970"/>
                  <a:pt x="580572" y="334817"/>
                </a:cubicBezTo>
                <a:cubicBezTo>
                  <a:pt x="585410" y="320303"/>
                  <a:pt x="586599" y="304004"/>
                  <a:pt x="595086" y="291274"/>
                </a:cubicBezTo>
                <a:cubicBezTo>
                  <a:pt x="614438" y="262245"/>
                  <a:pt x="642110" y="237285"/>
                  <a:pt x="653143" y="204188"/>
                </a:cubicBezTo>
                <a:cubicBezTo>
                  <a:pt x="657981" y="189674"/>
                  <a:pt x="660228" y="174020"/>
                  <a:pt x="667658" y="160646"/>
                </a:cubicBezTo>
                <a:cubicBezTo>
                  <a:pt x="684601" y="130148"/>
                  <a:pt x="706363" y="102589"/>
                  <a:pt x="725715" y="73560"/>
                </a:cubicBezTo>
                <a:lnTo>
                  <a:pt x="754743" y="30017"/>
                </a:lnTo>
                <a:cubicBezTo>
                  <a:pt x="719410" y="18240"/>
                  <a:pt x="690664" y="0"/>
                  <a:pt x="653143" y="30017"/>
                </a:cubicBezTo>
                <a:cubicBezTo>
                  <a:pt x="641196" y="39574"/>
                  <a:pt x="643467" y="59046"/>
                  <a:pt x="638629" y="73560"/>
                </a:cubicBezTo>
                <a:cubicBezTo>
                  <a:pt x="614184" y="65412"/>
                  <a:pt x="575988" y="43004"/>
                  <a:pt x="551543" y="73560"/>
                </a:cubicBezTo>
                <a:cubicBezTo>
                  <a:pt x="539082" y="89137"/>
                  <a:pt x="541867" y="112265"/>
                  <a:pt x="537029" y="131617"/>
                </a:cubicBezTo>
                <a:cubicBezTo>
                  <a:pt x="519907" y="120202"/>
                  <a:pt x="475697" y="85212"/>
                  <a:pt x="449943" y="88074"/>
                </a:cubicBezTo>
                <a:cubicBezTo>
                  <a:pt x="419532" y="91453"/>
                  <a:pt x="391886" y="107427"/>
                  <a:pt x="362858" y="117103"/>
                </a:cubicBezTo>
                <a:lnTo>
                  <a:pt x="319315" y="131617"/>
                </a:lnTo>
                <a:cubicBezTo>
                  <a:pt x="304801" y="141293"/>
                  <a:pt x="292979" y="157778"/>
                  <a:pt x="275772" y="160646"/>
                </a:cubicBezTo>
                <a:cubicBezTo>
                  <a:pt x="260681" y="163161"/>
                  <a:pt x="247529" y="146131"/>
                  <a:pt x="232229" y="146131"/>
                </a:cubicBezTo>
                <a:cubicBezTo>
                  <a:pt x="169148" y="146131"/>
                  <a:pt x="106438" y="155808"/>
                  <a:pt x="43543" y="160646"/>
                </a:cubicBezTo>
                <a:lnTo>
                  <a:pt x="0" y="175160"/>
                </a:lnTo>
                <a:lnTo>
                  <a:pt x="0" y="668646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261257" y="899886"/>
            <a:ext cx="1045029" cy="449943"/>
          </a:xfrm>
          <a:custGeom>
            <a:avLst/>
            <a:gdLst>
              <a:gd name="connsiteX0" fmla="*/ 0 w 1045029"/>
              <a:gd name="connsiteY0" fmla="*/ 0 h 449943"/>
              <a:gd name="connsiteX1" fmla="*/ 1045029 w 1045029"/>
              <a:gd name="connsiteY1" fmla="*/ 14514 h 449943"/>
              <a:gd name="connsiteX2" fmla="*/ 928914 w 1045029"/>
              <a:gd name="connsiteY2" fmla="*/ 72571 h 449943"/>
              <a:gd name="connsiteX3" fmla="*/ 885372 w 1045029"/>
              <a:gd name="connsiteY3" fmla="*/ 87085 h 449943"/>
              <a:gd name="connsiteX4" fmla="*/ 899886 w 1045029"/>
              <a:gd name="connsiteY4" fmla="*/ 174171 h 449943"/>
              <a:gd name="connsiteX5" fmla="*/ 885372 w 1045029"/>
              <a:gd name="connsiteY5" fmla="*/ 232228 h 449943"/>
              <a:gd name="connsiteX6" fmla="*/ 798286 w 1045029"/>
              <a:gd name="connsiteY6" fmla="*/ 275771 h 449943"/>
              <a:gd name="connsiteX7" fmla="*/ 754743 w 1045029"/>
              <a:gd name="connsiteY7" fmla="*/ 304800 h 449943"/>
              <a:gd name="connsiteX8" fmla="*/ 725714 w 1045029"/>
              <a:gd name="connsiteY8" fmla="*/ 391885 h 449943"/>
              <a:gd name="connsiteX9" fmla="*/ 638629 w 1045029"/>
              <a:gd name="connsiteY9" fmla="*/ 420914 h 449943"/>
              <a:gd name="connsiteX10" fmla="*/ 595086 w 1045029"/>
              <a:gd name="connsiteY10" fmla="*/ 406400 h 449943"/>
              <a:gd name="connsiteX11" fmla="*/ 551543 w 1045029"/>
              <a:gd name="connsiteY11" fmla="*/ 420914 h 449943"/>
              <a:gd name="connsiteX12" fmla="*/ 522514 w 1045029"/>
              <a:gd name="connsiteY12" fmla="*/ 377371 h 449943"/>
              <a:gd name="connsiteX13" fmla="*/ 478972 w 1045029"/>
              <a:gd name="connsiteY13" fmla="*/ 362857 h 449943"/>
              <a:gd name="connsiteX14" fmla="*/ 391886 w 1045029"/>
              <a:gd name="connsiteY14" fmla="*/ 435428 h 449943"/>
              <a:gd name="connsiteX15" fmla="*/ 348343 w 1045029"/>
              <a:gd name="connsiteY15" fmla="*/ 449943 h 449943"/>
              <a:gd name="connsiteX16" fmla="*/ 217714 w 1045029"/>
              <a:gd name="connsiteY16" fmla="*/ 435428 h 449943"/>
              <a:gd name="connsiteX17" fmla="*/ 101600 w 1045029"/>
              <a:gd name="connsiteY17" fmla="*/ 420914 h 449943"/>
              <a:gd name="connsiteX18" fmla="*/ 58057 w 1045029"/>
              <a:gd name="connsiteY18" fmla="*/ 406400 h 449943"/>
              <a:gd name="connsiteX19" fmla="*/ 101600 w 1045029"/>
              <a:gd name="connsiteY19" fmla="*/ 391885 h 449943"/>
              <a:gd name="connsiteX20" fmla="*/ 188686 w 1045029"/>
              <a:gd name="connsiteY20" fmla="*/ 348343 h 449943"/>
              <a:gd name="connsiteX21" fmla="*/ 174172 w 1045029"/>
              <a:gd name="connsiteY21" fmla="*/ 275771 h 449943"/>
              <a:gd name="connsiteX22" fmla="*/ 87086 w 1045029"/>
              <a:gd name="connsiteY22" fmla="*/ 275771 h 449943"/>
              <a:gd name="connsiteX23" fmla="*/ 29029 w 1045029"/>
              <a:gd name="connsiteY23" fmla="*/ 290285 h 449943"/>
              <a:gd name="connsiteX24" fmla="*/ 0 w 1045029"/>
              <a:gd name="connsiteY24" fmla="*/ 319314 h 449943"/>
              <a:gd name="connsiteX25" fmla="*/ 0 w 1045029"/>
              <a:gd name="connsiteY25" fmla="*/ 0 h 44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45029" h="449943">
                <a:moveTo>
                  <a:pt x="0" y="0"/>
                </a:moveTo>
                <a:lnTo>
                  <a:pt x="1045029" y="14514"/>
                </a:lnTo>
                <a:cubicBezTo>
                  <a:pt x="1006324" y="33866"/>
                  <a:pt x="968309" y="54664"/>
                  <a:pt x="928914" y="72571"/>
                </a:cubicBezTo>
                <a:cubicBezTo>
                  <a:pt x="914986" y="78902"/>
                  <a:pt x="889575" y="72375"/>
                  <a:pt x="885372" y="87085"/>
                </a:cubicBezTo>
                <a:cubicBezTo>
                  <a:pt x="877287" y="115382"/>
                  <a:pt x="895048" y="145142"/>
                  <a:pt x="899886" y="174171"/>
                </a:cubicBezTo>
                <a:cubicBezTo>
                  <a:pt x="895048" y="193523"/>
                  <a:pt x="896437" y="215630"/>
                  <a:pt x="885372" y="232228"/>
                </a:cubicBezTo>
                <a:cubicBezTo>
                  <a:pt x="869294" y="256346"/>
                  <a:pt x="823125" y="267491"/>
                  <a:pt x="798286" y="275771"/>
                </a:cubicBezTo>
                <a:cubicBezTo>
                  <a:pt x="783772" y="285447"/>
                  <a:pt x="763988" y="290007"/>
                  <a:pt x="754743" y="304800"/>
                </a:cubicBezTo>
                <a:cubicBezTo>
                  <a:pt x="738526" y="330748"/>
                  <a:pt x="754742" y="382209"/>
                  <a:pt x="725714" y="391885"/>
                </a:cubicBezTo>
                <a:lnTo>
                  <a:pt x="638629" y="420914"/>
                </a:lnTo>
                <a:cubicBezTo>
                  <a:pt x="624115" y="416076"/>
                  <a:pt x="610385" y="406400"/>
                  <a:pt x="595086" y="406400"/>
                </a:cubicBezTo>
                <a:cubicBezTo>
                  <a:pt x="579787" y="406400"/>
                  <a:pt x="565748" y="426596"/>
                  <a:pt x="551543" y="420914"/>
                </a:cubicBezTo>
                <a:cubicBezTo>
                  <a:pt x="535347" y="414435"/>
                  <a:pt x="536136" y="388268"/>
                  <a:pt x="522514" y="377371"/>
                </a:cubicBezTo>
                <a:cubicBezTo>
                  <a:pt x="510567" y="367814"/>
                  <a:pt x="493486" y="367695"/>
                  <a:pt x="478972" y="362857"/>
                </a:cubicBezTo>
                <a:cubicBezTo>
                  <a:pt x="446870" y="394959"/>
                  <a:pt x="432303" y="415220"/>
                  <a:pt x="391886" y="435428"/>
                </a:cubicBezTo>
                <a:cubicBezTo>
                  <a:pt x="378202" y="442270"/>
                  <a:pt x="362857" y="445105"/>
                  <a:pt x="348343" y="449943"/>
                </a:cubicBezTo>
                <a:cubicBezTo>
                  <a:pt x="246743" y="416076"/>
                  <a:pt x="290286" y="411238"/>
                  <a:pt x="217714" y="435428"/>
                </a:cubicBezTo>
                <a:cubicBezTo>
                  <a:pt x="179009" y="430590"/>
                  <a:pt x="139977" y="427891"/>
                  <a:pt x="101600" y="420914"/>
                </a:cubicBezTo>
                <a:cubicBezTo>
                  <a:pt x="86547" y="418177"/>
                  <a:pt x="58057" y="421699"/>
                  <a:pt x="58057" y="406400"/>
                </a:cubicBezTo>
                <a:cubicBezTo>
                  <a:pt x="58057" y="391100"/>
                  <a:pt x="87916" y="398727"/>
                  <a:pt x="101600" y="391885"/>
                </a:cubicBezTo>
                <a:cubicBezTo>
                  <a:pt x="214138" y="335616"/>
                  <a:pt x="79246" y="384822"/>
                  <a:pt x="188686" y="348343"/>
                </a:cubicBezTo>
                <a:cubicBezTo>
                  <a:pt x="183848" y="324152"/>
                  <a:pt x="187856" y="296297"/>
                  <a:pt x="174172" y="275771"/>
                </a:cubicBezTo>
                <a:cubicBezTo>
                  <a:pt x="152498" y="243260"/>
                  <a:pt x="108760" y="269578"/>
                  <a:pt x="87086" y="275771"/>
                </a:cubicBezTo>
                <a:cubicBezTo>
                  <a:pt x="67906" y="281251"/>
                  <a:pt x="46871" y="281364"/>
                  <a:pt x="29029" y="290285"/>
                </a:cubicBezTo>
                <a:cubicBezTo>
                  <a:pt x="16789" y="296405"/>
                  <a:pt x="9676" y="309638"/>
                  <a:pt x="0" y="31931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261257" y="2322286"/>
            <a:ext cx="1973943" cy="3062514"/>
          </a:xfrm>
          <a:custGeom>
            <a:avLst/>
            <a:gdLst>
              <a:gd name="connsiteX0" fmla="*/ 0 w 1973943"/>
              <a:gd name="connsiteY0" fmla="*/ 1262743 h 3062514"/>
              <a:gd name="connsiteX1" fmla="*/ 0 w 1973943"/>
              <a:gd name="connsiteY1" fmla="*/ 1262743 h 3062514"/>
              <a:gd name="connsiteX2" fmla="*/ 87086 w 1973943"/>
              <a:gd name="connsiteY2" fmla="*/ 1349828 h 3062514"/>
              <a:gd name="connsiteX3" fmla="*/ 101600 w 1973943"/>
              <a:gd name="connsiteY3" fmla="*/ 1393371 h 3062514"/>
              <a:gd name="connsiteX4" fmla="*/ 130629 w 1973943"/>
              <a:gd name="connsiteY4" fmla="*/ 1436914 h 3062514"/>
              <a:gd name="connsiteX5" fmla="*/ 188686 w 1973943"/>
              <a:gd name="connsiteY5" fmla="*/ 1524000 h 3062514"/>
              <a:gd name="connsiteX6" fmla="*/ 261257 w 1973943"/>
              <a:gd name="connsiteY6" fmla="*/ 1538514 h 3062514"/>
              <a:gd name="connsiteX7" fmla="*/ 275772 w 1973943"/>
              <a:gd name="connsiteY7" fmla="*/ 1625600 h 3062514"/>
              <a:gd name="connsiteX8" fmla="*/ 232229 w 1973943"/>
              <a:gd name="connsiteY8" fmla="*/ 1640114 h 3062514"/>
              <a:gd name="connsiteX9" fmla="*/ 362857 w 1973943"/>
              <a:gd name="connsiteY9" fmla="*/ 1640114 h 3062514"/>
              <a:gd name="connsiteX10" fmla="*/ 406400 w 1973943"/>
              <a:gd name="connsiteY10" fmla="*/ 1625600 h 3062514"/>
              <a:gd name="connsiteX11" fmla="*/ 478972 w 1973943"/>
              <a:gd name="connsiteY11" fmla="*/ 1640114 h 3062514"/>
              <a:gd name="connsiteX12" fmla="*/ 522514 w 1973943"/>
              <a:gd name="connsiteY12" fmla="*/ 1727200 h 3062514"/>
              <a:gd name="connsiteX13" fmla="*/ 508000 w 1973943"/>
              <a:gd name="connsiteY13" fmla="*/ 1799771 h 3062514"/>
              <a:gd name="connsiteX14" fmla="*/ 609600 w 1973943"/>
              <a:gd name="connsiteY14" fmla="*/ 1901371 h 3062514"/>
              <a:gd name="connsiteX15" fmla="*/ 653143 w 1973943"/>
              <a:gd name="connsiteY15" fmla="*/ 1930400 h 3062514"/>
              <a:gd name="connsiteX16" fmla="*/ 696686 w 1973943"/>
              <a:gd name="connsiteY16" fmla="*/ 1959428 h 3062514"/>
              <a:gd name="connsiteX17" fmla="*/ 740229 w 1973943"/>
              <a:gd name="connsiteY17" fmla="*/ 1915885 h 3062514"/>
              <a:gd name="connsiteX18" fmla="*/ 827314 w 1973943"/>
              <a:gd name="connsiteY18" fmla="*/ 1973943 h 3062514"/>
              <a:gd name="connsiteX19" fmla="*/ 856343 w 1973943"/>
              <a:gd name="connsiteY19" fmla="*/ 2075543 h 3062514"/>
              <a:gd name="connsiteX20" fmla="*/ 870857 w 1973943"/>
              <a:gd name="connsiteY20" fmla="*/ 2119085 h 3062514"/>
              <a:gd name="connsiteX21" fmla="*/ 914400 w 1973943"/>
              <a:gd name="connsiteY21" fmla="*/ 2162628 h 3062514"/>
              <a:gd name="connsiteX22" fmla="*/ 972457 w 1973943"/>
              <a:gd name="connsiteY22" fmla="*/ 2249714 h 3062514"/>
              <a:gd name="connsiteX23" fmla="*/ 986972 w 1973943"/>
              <a:gd name="connsiteY23" fmla="*/ 2423885 h 3062514"/>
              <a:gd name="connsiteX24" fmla="*/ 1030514 w 1973943"/>
              <a:gd name="connsiteY24" fmla="*/ 2510971 h 3062514"/>
              <a:gd name="connsiteX25" fmla="*/ 1045029 w 1973943"/>
              <a:gd name="connsiteY25" fmla="*/ 2554514 h 3062514"/>
              <a:gd name="connsiteX26" fmla="*/ 986972 w 1973943"/>
              <a:gd name="connsiteY26" fmla="*/ 2641600 h 3062514"/>
              <a:gd name="connsiteX27" fmla="*/ 928914 w 1973943"/>
              <a:gd name="connsiteY27" fmla="*/ 2627085 h 3062514"/>
              <a:gd name="connsiteX28" fmla="*/ 885372 w 1973943"/>
              <a:gd name="connsiteY28" fmla="*/ 2641600 h 3062514"/>
              <a:gd name="connsiteX29" fmla="*/ 899886 w 1973943"/>
              <a:gd name="connsiteY29" fmla="*/ 2699657 h 3062514"/>
              <a:gd name="connsiteX30" fmla="*/ 856343 w 1973943"/>
              <a:gd name="connsiteY30" fmla="*/ 2830285 h 3062514"/>
              <a:gd name="connsiteX31" fmla="*/ 841829 w 1973943"/>
              <a:gd name="connsiteY31" fmla="*/ 2873828 h 3062514"/>
              <a:gd name="connsiteX32" fmla="*/ 812800 w 1973943"/>
              <a:gd name="connsiteY32" fmla="*/ 2917371 h 3062514"/>
              <a:gd name="connsiteX33" fmla="*/ 783772 w 1973943"/>
              <a:gd name="connsiteY33" fmla="*/ 3004457 h 3062514"/>
              <a:gd name="connsiteX34" fmla="*/ 798286 w 1973943"/>
              <a:gd name="connsiteY34" fmla="*/ 3048000 h 3062514"/>
              <a:gd name="connsiteX35" fmla="*/ 841829 w 1973943"/>
              <a:gd name="connsiteY35" fmla="*/ 3062514 h 3062514"/>
              <a:gd name="connsiteX36" fmla="*/ 972457 w 1973943"/>
              <a:gd name="connsiteY36" fmla="*/ 3048000 h 3062514"/>
              <a:gd name="connsiteX37" fmla="*/ 986972 w 1973943"/>
              <a:gd name="connsiteY37" fmla="*/ 3004457 h 3062514"/>
              <a:gd name="connsiteX38" fmla="*/ 1001486 w 1973943"/>
              <a:gd name="connsiteY38" fmla="*/ 2946400 h 3062514"/>
              <a:gd name="connsiteX39" fmla="*/ 1117600 w 1973943"/>
              <a:gd name="connsiteY39" fmla="*/ 2844800 h 3062514"/>
              <a:gd name="connsiteX40" fmla="*/ 1161143 w 1973943"/>
              <a:gd name="connsiteY40" fmla="*/ 2830285 h 3062514"/>
              <a:gd name="connsiteX41" fmla="*/ 1175657 w 1973943"/>
              <a:gd name="connsiteY41" fmla="*/ 2743200 h 3062514"/>
              <a:gd name="connsiteX42" fmla="*/ 1190172 w 1973943"/>
              <a:gd name="connsiteY42" fmla="*/ 2699657 h 3062514"/>
              <a:gd name="connsiteX43" fmla="*/ 1175657 w 1973943"/>
              <a:gd name="connsiteY43" fmla="*/ 2656114 h 3062514"/>
              <a:gd name="connsiteX44" fmla="*/ 1190172 w 1973943"/>
              <a:gd name="connsiteY44" fmla="*/ 2598057 h 3062514"/>
              <a:gd name="connsiteX45" fmla="*/ 1233714 w 1973943"/>
              <a:gd name="connsiteY45" fmla="*/ 2554514 h 3062514"/>
              <a:gd name="connsiteX46" fmla="*/ 1277257 w 1973943"/>
              <a:gd name="connsiteY46" fmla="*/ 2540000 h 3062514"/>
              <a:gd name="connsiteX47" fmla="*/ 1407886 w 1973943"/>
              <a:gd name="connsiteY47" fmla="*/ 2525485 h 3062514"/>
              <a:gd name="connsiteX48" fmla="*/ 1422400 w 1973943"/>
              <a:gd name="connsiteY48" fmla="*/ 2481943 h 3062514"/>
              <a:gd name="connsiteX49" fmla="*/ 1393372 w 1973943"/>
              <a:gd name="connsiteY49" fmla="*/ 2394857 h 3062514"/>
              <a:gd name="connsiteX50" fmla="*/ 1422400 w 1973943"/>
              <a:gd name="connsiteY50" fmla="*/ 2307771 h 3062514"/>
              <a:gd name="connsiteX51" fmla="*/ 1364343 w 1973943"/>
              <a:gd name="connsiteY51" fmla="*/ 2220685 h 3062514"/>
              <a:gd name="connsiteX52" fmla="*/ 1320800 w 1973943"/>
              <a:gd name="connsiteY52" fmla="*/ 2206171 h 3062514"/>
              <a:gd name="connsiteX53" fmla="*/ 1233714 w 1973943"/>
              <a:gd name="connsiteY53" fmla="*/ 2148114 h 3062514"/>
              <a:gd name="connsiteX54" fmla="*/ 1161143 w 1973943"/>
              <a:gd name="connsiteY54" fmla="*/ 2133600 h 3062514"/>
              <a:gd name="connsiteX55" fmla="*/ 1146629 w 1973943"/>
              <a:gd name="connsiteY55" fmla="*/ 2090057 h 3062514"/>
              <a:gd name="connsiteX56" fmla="*/ 1204686 w 1973943"/>
              <a:gd name="connsiteY56" fmla="*/ 2002971 h 3062514"/>
              <a:gd name="connsiteX57" fmla="*/ 1219200 w 1973943"/>
              <a:gd name="connsiteY57" fmla="*/ 1959428 h 3062514"/>
              <a:gd name="connsiteX58" fmla="*/ 1204686 w 1973943"/>
              <a:gd name="connsiteY58" fmla="*/ 1915885 h 3062514"/>
              <a:gd name="connsiteX59" fmla="*/ 1233714 w 1973943"/>
              <a:gd name="connsiteY59" fmla="*/ 1799771 h 3062514"/>
              <a:gd name="connsiteX60" fmla="*/ 1277257 w 1973943"/>
              <a:gd name="connsiteY60" fmla="*/ 1770743 h 3062514"/>
              <a:gd name="connsiteX61" fmla="*/ 1291772 w 1973943"/>
              <a:gd name="connsiteY61" fmla="*/ 1727200 h 3062514"/>
              <a:gd name="connsiteX62" fmla="*/ 1378857 w 1973943"/>
              <a:gd name="connsiteY62" fmla="*/ 1669143 h 3062514"/>
              <a:gd name="connsiteX63" fmla="*/ 1451429 w 1973943"/>
              <a:gd name="connsiteY63" fmla="*/ 1683657 h 3062514"/>
              <a:gd name="connsiteX64" fmla="*/ 1465943 w 1973943"/>
              <a:gd name="connsiteY64" fmla="*/ 1727200 h 3062514"/>
              <a:gd name="connsiteX65" fmla="*/ 1538514 w 1973943"/>
              <a:gd name="connsiteY65" fmla="*/ 1799771 h 3062514"/>
              <a:gd name="connsiteX66" fmla="*/ 1712686 w 1973943"/>
              <a:gd name="connsiteY66" fmla="*/ 1799771 h 3062514"/>
              <a:gd name="connsiteX67" fmla="*/ 1741714 w 1973943"/>
              <a:gd name="connsiteY67" fmla="*/ 1843314 h 3062514"/>
              <a:gd name="connsiteX68" fmla="*/ 1785257 w 1973943"/>
              <a:gd name="connsiteY68" fmla="*/ 1988457 h 3062514"/>
              <a:gd name="connsiteX69" fmla="*/ 1814286 w 1973943"/>
              <a:gd name="connsiteY69" fmla="*/ 2032000 h 3062514"/>
              <a:gd name="connsiteX70" fmla="*/ 1886857 w 1973943"/>
              <a:gd name="connsiteY70" fmla="*/ 2046514 h 3062514"/>
              <a:gd name="connsiteX71" fmla="*/ 1944914 w 1973943"/>
              <a:gd name="connsiteY71" fmla="*/ 1915885 h 3062514"/>
              <a:gd name="connsiteX72" fmla="*/ 1959429 w 1973943"/>
              <a:gd name="connsiteY72" fmla="*/ 1872343 h 3062514"/>
              <a:gd name="connsiteX73" fmla="*/ 1973943 w 1973943"/>
              <a:gd name="connsiteY73" fmla="*/ 1828800 h 3062514"/>
              <a:gd name="connsiteX74" fmla="*/ 1872343 w 1973943"/>
              <a:gd name="connsiteY74" fmla="*/ 1727200 h 3062514"/>
              <a:gd name="connsiteX75" fmla="*/ 1770743 w 1973943"/>
              <a:gd name="connsiteY75" fmla="*/ 1625600 h 3062514"/>
              <a:gd name="connsiteX76" fmla="*/ 1741714 w 1973943"/>
              <a:gd name="connsiteY76" fmla="*/ 1582057 h 3062514"/>
              <a:gd name="connsiteX77" fmla="*/ 1683657 w 1973943"/>
              <a:gd name="connsiteY77" fmla="*/ 1567543 h 3062514"/>
              <a:gd name="connsiteX78" fmla="*/ 1640114 w 1973943"/>
              <a:gd name="connsiteY78" fmla="*/ 1553028 h 3062514"/>
              <a:gd name="connsiteX79" fmla="*/ 1553029 w 1973943"/>
              <a:gd name="connsiteY79" fmla="*/ 1509485 h 3062514"/>
              <a:gd name="connsiteX80" fmla="*/ 1524000 w 1973943"/>
              <a:gd name="connsiteY80" fmla="*/ 1465943 h 3062514"/>
              <a:gd name="connsiteX81" fmla="*/ 1393372 w 1973943"/>
              <a:gd name="connsiteY81" fmla="*/ 1393371 h 3062514"/>
              <a:gd name="connsiteX82" fmla="*/ 1291772 w 1973943"/>
              <a:gd name="connsiteY82" fmla="*/ 1349828 h 3062514"/>
              <a:gd name="connsiteX83" fmla="*/ 1161143 w 1973943"/>
              <a:gd name="connsiteY83" fmla="*/ 1291771 h 3062514"/>
              <a:gd name="connsiteX84" fmla="*/ 1117600 w 1973943"/>
              <a:gd name="connsiteY84" fmla="*/ 1277257 h 3062514"/>
              <a:gd name="connsiteX85" fmla="*/ 1074057 w 1973943"/>
              <a:gd name="connsiteY85" fmla="*/ 1262743 h 3062514"/>
              <a:gd name="connsiteX86" fmla="*/ 1059543 w 1973943"/>
              <a:gd name="connsiteY86" fmla="*/ 1219200 h 3062514"/>
              <a:gd name="connsiteX87" fmla="*/ 1001486 w 1973943"/>
              <a:gd name="connsiteY87" fmla="*/ 1204685 h 3062514"/>
              <a:gd name="connsiteX88" fmla="*/ 957943 w 1973943"/>
              <a:gd name="connsiteY88" fmla="*/ 1190171 h 3062514"/>
              <a:gd name="connsiteX89" fmla="*/ 914400 w 1973943"/>
              <a:gd name="connsiteY89" fmla="*/ 1103085 h 3062514"/>
              <a:gd name="connsiteX90" fmla="*/ 943429 w 1973943"/>
              <a:gd name="connsiteY90" fmla="*/ 1059543 h 3062514"/>
              <a:gd name="connsiteX91" fmla="*/ 1030514 w 1973943"/>
              <a:gd name="connsiteY91" fmla="*/ 1001485 h 3062514"/>
              <a:gd name="connsiteX92" fmla="*/ 1030514 w 1973943"/>
              <a:gd name="connsiteY92" fmla="*/ 914400 h 3062514"/>
              <a:gd name="connsiteX93" fmla="*/ 986972 w 1973943"/>
              <a:gd name="connsiteY93" fmla="*/ 899885 h 3062514"/>
              <a:gd name="connsiteX94" fmla="*/ 638629 w 1973943"/>
              <a:gd name="connsiteY94" fmla="*/ 899885 h 3062514"/>
              <a:gd name="connsiteX95" fmla="*/ 595086 w 1973943"/>
              <a:gd name="connsiteY95" fmla="*/ 885371 h 3062514"/>
              <a:gd name="connsiteX96" fmla="*/ 478972 w 1973943"/>
              <a:gd name="connsiteY96" fmla="*/ 812800 h 3062514"/>
              <a:gd name="connsiteX97" fmla="*/ 435429 w 1973943"/>
              <a:gd name="connsiteY97" fmla="*/ 798285 h 3062514"/>
              <a:gd name="connsiteX98" fmla="*/ 333829 w 1973943"/>
              <a:gd name="connsiteY98" fmla="*/ 682171 h 3062514"/>
              <a:gd name="connsiteX99" fmla="*/ 304800 w 1973943"/>
              <a:gd name="connsiteY99" fmla="*/ 638628 h 3062514"/>
              <a:gd name="connsiteX100" fmla="*/ 290286 w 1973943"/>
              <a:gd name="connsiteY100" fmla="*/ 595085 h 3062514"/>
              <a:gd name="connsiteX101" fmla="*/ 203200 w 1973943"/>
              <a:gd name="connsiteY101" fmla="*/ 537028 h 3062514"/>
              <a:gd name="connsiteX102" fmla="*/ 159657 w 1973943"/>
              <a:gd name="connsiteY102" fmla="*/ 406400 h 3062514"/>
              <a:gd name="connsiteX103" fmla="*/ 145143 w 1973943"/>
              <a:gd name="connsiteY103" fmla="*/ 362857 h 3062514"/>
              <a:gd name="connsiteX104" fmla="*/ 130629 w 1973943"/>
              <a:gd name="connsiteY104" fmla="*/ 203200 h 3062514"/>
              <a:gd name="connsiteX105" fmla="*/ 116114 w 1973943"/>
              <a:gd name="connsiteY105" fmla="*/ 159657 h 3062514"/>
              <a:gd name="connsiteX106" fmla="*/ 72572 w 1973943"/>
              <a:gd name="connsiteY106" fmla="*/ 116114 h 3062514"/>
              <a:gd name="connsiteX107" fmla="*/ 14514 w 1973943"/>
              <a:gd name="connsiteY107" fmla="*/ 0 h 3062514"/>
              <a:gd name="connsiteX108" fmla="*/ 0 w 1973943"/>
              <a:gd name="connsiteY108" fmla="*/ 1262743 h 306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1973943" h="3062514">
                <a:moveTo>
                  <a:pt x="0" y="1262743"/>
                </a:moveTo>
                <a:lnTo>
                  <a:pt x="0" y="1262743"/>
                </a:lnTo>
                <a:cubicBezTo>
                  <a:pt x="29029" y="1291771"/>
                  <a:pt x="61882" y="1317423"/>
                  <a:pt x="87086" y="1349828"/>
                </a:cubicBezTo>
                <a:cubicBezTo>
                  <a:pt x="96479" y="1361905"/>
                  <a:pt x="94758" y="1379687"/>
                  <a:pt x="101600" y="1393371"/>
                </a:cubicBezTo>
                <a:cubicBezTo>
                  <a:pt x="109401" y="1408973"/>
                  <a:pt x="120953" y="1422400"/>
                  <a:pt x="130629" y="1436914"/>
                </a:cubicBezTo>
                <a:cubicBezTo>
                  <a:pt x="143530" y="1475619"/>
                  <a:pt x="145197" y="1502255"/>
                  <a:pt x="188686" y="1524000"/>
                </a:cubicBezTo>
                <a:cubicBezTo>
                  <a:pt x="210751" y="1535032"/>
                  <a:pt x="237067" y="1533676"/>
                  <a:pt x="261257" y="1538514"/>
                </a:cubicBezTo>
                <a:cubicBezTo>
                  <a:pt x="280501" y="1567380"/>
                  <a:pt x="311827" y="1589545"/>
                  <a:pt x="275772" y="1625600"/>
                </a:cubicBezTo>
                <a:cubicBezTo>
                  <a:pt x="264954" y="1636418"/>
                  <a:pt x="246743" y="1635276"/>
                  <a:pt x="232229" y="1640114"/>
                </a:cubicBezTo>
                <a:cubicBezTo>
                  <a:pt x="301232" y="1686116"/>
                  <a:pt x="259223" y="1674659"/>
                  <a:pt x="362857" y="1640114"/>
                </a:cubicBezTo>
                <a:lnTo>
                  <a:pt x="406400" y="1625600"/>
                </a:lnTo>
                <a:cubicBezTo>
                  <a:pt x="430591" y="1630438"/>
                  <a:pt x="457553" y="1627874"/>
                  <a:pt x="478972" y="1640114"/>
                </a:cubicBezTo>
                <a:cubicBezTo>
                  <a:pt x="502143" y="1653354"/>
                  <a:pt x="515064" y="1704851"/>
                  <a:pt x="522514" y="1727200"/>
                </a:cubicBezTo>
                <a:cubicBezTo>
                  <a:pt x="517676" y="1751390"/>
                  <a:pt x="508000" y="1775102"/>
                  <a:pt x="508000" y="1799771"/>
                </a:cubicBezTo>
                <a:cubicBezTo>
                  <a:pt x="508000" y="1859381"/>
                  <a:pt x="568039" y="1873664"/>
                  <a:pt x="609600" y="1901371"/>
                </a:cubicBezTo>
                <a:lnTo>
                  <a:pt x="653143" y="1930400"/>
                </a:lnTo>
                <a:lnTo>
                  <a:pt x="696686" y="1959428"/>
                </a:lnTo>
                <a:cubicBezTo>
                  <a:pt x="711200" y="1944914"/>
                  <a:pt x="720756" y="1922376"/>
                  <a:pt x="740229" y="1915885"/>
                </a:cubicBezTo>
                <a:cubicBezTo>
                  <a:pt x="771737" y="1905383"/>
                  <a:pt x="815225" y="1961854"/>
                  <a:pt x="827314" y="1973943"/>
                </a:cubicBezTo>
                <a:cubicBezTo>
                  <a:pt x="862109" y="2078321"/>
                  <a:pt x="819902" y="1947995"/>
                  <a:pt x="856343" y="2075543"/>
                </a:cubicBezTo>
                <a:cubicBezTo>
                  <a:pt x="860546" y="2090253"/>
                  <a:pt x="862371" y="2106355"/>
                  <a:pt x="870857" y="2119085"/>
                </a:cubicBezTo>
                <a:cubicBezTo>
                  <a:pt x="882243" y="2136164"/>
                  <a:pt x="901798" y="2146425"/>
                  <a:pt x="914400" y="2162628"/>
                </a:cubicBezTo>
                <a:cubicBezTo>
                  <a:pt x="935819" y="2190167"/>
                  <a:pt x="972457" y="2249714"/>
                  <a:pt x="972457" y="2249714"/>
                </a:cubicBezTo>
                <a:cubicBezTo>
                  <a:pt x="977295" y="2307771"/>
                  <a:pt x="979272" y="2366138"/>
                  <a:pt x="986972" y="2423885"/>
                </a:cubicBezTo>
                <a:cubicBezTo>
                  <a:pt x="993605" y="2473633"/>
                  <a:pt x="1008274" y="2466492"/>
                  <a:pt x="1030514" y="2510971"/>
                </a:cubicBezTo>
                <a:cubicBezTo>
                  <a:pt x="1037356" y="2524655"/>
                  <a:pt x="1040191" y="2540000"/>
                  <a:pt x="1045029" y="2554514"/>
                </a:cubicBezTo>
                <a:cubicBezTo>
                  <a:pt x="1035624" y="2592134"/>
                  <a:pt x="1038944" y="2634176"/>
                  <a:pt x="986972" y="2641600"/>
                </a:cubicBezTo>
                <a:cubicBezTo>
                  <a:pt x="967224" y="2644421"/>
                  <a:pt x="948267" y="2631923"/>
                  <a:pt x="928914" y="2627085"/>
                </a:cubicBezTo>
                <a:cubicBezTo>
                  <a:pt x="914400" y="2631923"/>
                  <a:pt x="891054" y="2627395"/>
                  <a:pt x="885372" y="2641600"/>
                </a:cubicBezTo>
                <a:cubicBezTo>
                  <a:pt x="877964" y="2660121"/>
                  <a:pt x="899886" y="2679709"/>
                  <a:pt x="899886" y="2699657"/>
                </a:cubicBezTo>
                <a:cubicBezTo>
                  <a:pt x="899886" y="2777878"/>
                  <a:pt x="891394" y="2777711"/>
                  <a:pt x="856343" y="2830285"/>
                </a:cubicBezTo>
                <a:cubicBezTo>
                  <a:pt x="851505" y="2844799"/>
                  <a:pt x="848671" y="2860144"/>
                  <a:pt x="841829" y="2873828"/>
                </a:cubicBezTo>
                <a:cubicBezTo>
                  <a:pt x="834028" y="2889430"/>
                  <a:pt x="819885" y="2901430"/>
                  <a:pt x="812800" y="2917371"/>
                </a:cubicBezTo>
                <a:cubicBezTo>
                  <a:pt x="800373" y="2945333"/>
                  <a:pt x="783772" y="3004457"/>
                  <a:pt x="783772" y="3004457"/>
                </a:cubicBezTo>
                <a:cubicBezTo>
                  <a:pt x="788610" y="3018971"/>
                  <a:pt x="787468" y="3037182"/>
                  <a:pt x="798286" y="3048000"/>
                </a:cubicBezTo>
                <a:cubicBezTo>
                  <a:pt x="809104" y="3058818"/>
                  <a:pt x="826530" y="3062514"/>
                  <a:pt x="841829" y="3062514"/>
                </a:cubicBezTo>
                <a:cubicBezTo>
                  <a:pt x="885640" y="3062514"/>
                  <a:pt x="928914" y="3052838"/>
                  <a:pt x="972457" y="3048000"/>
                </a:cubicBezTo>
                <a:cubicBezTo>
                  <a:pt x="977295" y="3033486"/>
                  <a:pt x="982769" y="3019168"/>
                  <a:pt x="986972" y="3004457"/>
                </a:cubicBezTo>
                <a:cubicBezTo>
                  <a:pt x="992452" y="2985277"/>
                  <a:pt x="993628" y="2964735"/>
                  <a:pt x="1001486" y="2946400"/>
                </a:cubicBezTo>
                <a:cubicBezTo>
                  <a:pt x="1021242" y="2900302"/>
                  <a:pt x="1073249" y="2859584"/>
                  <a:pt x="1117600" y="2844800"/>
                </a:cubicBezTo>
                <a:lnTo>
                  <a:pt x="1161143" y="2830285"/>
                </a:lnTo>
                <a:cubicBezTo>
                  <a:pt x="1165981" y="2801257"/>
                  <a:pt x="1169273" y="2771928"/>
                  <a:pt x="1175657" y="2743200"/>
                </a:cubicBezTo>
                <a:cubicBezTo>
                  <a:pt x="1178976" y="2728265"/>
                  <a:pt x="1190172" y="2714957"/>
                  <a:pt x="1190172" y="2699657"/>
                </a:cubicBezTo>
                <a:cubicBezTo>
                  <a:pt x="1190172" y="2684357"/>
                  <a:pt x="1180495" y="2670628"/>
                  <a:pt x="1175657" y="2656114"/>
                </a:cubicBezTo>
                <a:cubicBezTo>
                  <a:pt x="1180495" y="2636762"/>
                  <a:pt x="1180275" y="2615377"/>
                  <a:pt x="1190172" y="2598057"/>
                </a:cubicBezTo>
                <a:cubicBezTo>
                  <a:pt x="1200356" y="2580235"/>
                  <a:pt x="1216635" y="2565900"/>
                  <a:pt x="1233714" y="2554514"/>
                </a:cubicBezTo>
                <a:cubicBezTo>
                  <a:pt x="1246444" y="2546027"/>
                  <a:pt x="1262166" y="2542515"/>
                  <a:pt x="1277257" y="2540000"/>
                </a:cubicBezTo>
                <a:cubicBezTo>
                  <a:pt x="1320472" y="2532797"/>
                  <a:pt x="1364343" y="2530323"/>
                  <a:pt x="1407886" y="2525485"/>
                </a:cubicBezTo>
                <a:cubicBezTo>
                  <a:pt x="1412724" y="2510971"/>
                  <a:pt x="1424089" y="2497149"/>
                  <a:pt x="1422400" y="2481943"/>
                </a:cubicBezTo>
                <a:cubicBezTo>
                  <a:pt x="1419021" y="2451531"/>
                  <a:pt x="1393372" y="2394857"/>
                  <a:pt x="1393372" y="2394857"/>
                </a:cubicBezTo>
                <a:cubicBezTo>
                  <a:pt x="1403048" y="2365828"/>
                  <a:pt x="1439373" y="2333231"/>
                  <a:pt x="1422400" y="2307771"/>
                </a:cubicBezTo>
                <a:cubicBezTo>
                  <a:pt x="1403048" y="2278742"/>
                  <a:pt x="1397441" y="2231717"/>
                  <a:pt x="1364343" y="2220685"/>
                </a:cubicBezTo>
                <a:cubicBezTo>
                  <a:pt x="1349829" y="2215847"/>
                  <a:pt x="1334174" y="2213601"/>
                  <a:pt x="1320800" y="2206171"/>
                </a:cubicBezTo>
                <a:cubicBezTo>
                  <a:pt x="1290302" y="2189228"/>
                  <a:pt x="1267925" y="2154956"/>
                  <a:pt x="1233714" y="2148114"/>
                </a:cubicBezTo>
                <a:lnTo>
                  <a:pt x="1161143" y="2133600"/>
                </a:lnTo>
                <a:cubicBezTo>
                  <a:pt x="1156305" y="2119086"/>
                  <a:pt x="1141791" y="2104571"/>
                  <a:pt x="1146629" y="2090057"/>
                </a:cubicBezTo>
                <a:cubicBezTo>
                  <a:pt x="1157662" y="2056959"/>
                  <a:pt x="1204686" y="2002971"/>
                  <a:pt x="1204686" y="2002971"/>
                </a:cubicBezTo>
                <a:cubicBezTo>
                  <a:pt x="1209524" y="1988457"/>
                  <a:pt x="1219200" y="1974727"/>
                  <a:pt x="1219200" y="1959428"/>
                </a:cubicBezTo>
                <a:cubicBezTo>
                  <a:pt x="1219200" y="1944129"/>
                  <a:pt x="1204686" y="1931184"/>
                  <a:pt x="1204686" y="1915885"/>
                </a:cubicBezTo>
                <a:cubicBezTo>
                  <a:pt x="1204686" y="1913175"/>
                  <a:pt x="1222261" y="1814087"/>
                  <a:pt x="1233714" y="1799771"/>
                </a:cubicBezTo>
                <a:cubicBezTo>
                  <a:pt x="1244611" y="1786150"/>
                  <a:pt x="1262743" y="1780419"/>
                  <a:pt x="1277257" y="1770743"/>
                </a:cubicBezTo>
                <a:cubicBezTo>
                  <a:pt x="1282095" y="1756229"/>
                  <a:pt x="1280954" y="1738018"/>
                  <a:pt x="1291772" y="1727200"/>
                </a:cubicBezTo>
                <a:cubicBezTo>
                  <a:pt x="1316441" y="1702531"/>
                  <a:pt x="1378857" y="1669143"/>
                  <a:pt x="1378857" y="1669143"/>
                </a:cubicBezTo>
                <a:cubicBezTo>
                  <a:pt x="1403048" y="1673981"/>
                  <a:pt x="1430903" y="1669973"/>
                  <a:pt x="1451429" y="1683657"/>
                </a:cubicBezTo>
                <a:cubicBezTo>
                  <a:pt x="1464159" y="1692144"/>
                  <a:pt x="1459101" y="1713516"/>
                  <a:pt x="1465943" y="1727200"/>
                </a:cubicBezTo>
                <a:cubicBezTo>
                  <a:pt x="1490133" y="1775580"/>
                  <a:pt x="1494972" y="1770743"/>
                  <a:pt x="1538514" y="1799771"/>
                </a:cubicBezTo>
                <a:cubicBezTo>
                  <a:pt x="1596570" y="1790095"/>
                  <a:pt x="1654630" y="1770743"/>
                  <a:pt x="1712686" y="1799771"/>
                </a:cubicBezTo>
                <a:cubicBezTo>
                  <a:pt x="1728288" y="1807572"/>
                  <a:pt x="1732038" y="1828800"/>
                  <a:pt x="1741714" y="1843314"/>
                </a:cubicBezTo>
                <a:cubicBezTo>
                  <a:pt x="1749827" y="1875765"/>
                  <a:pt x="1771125" y="1967260"/>
                  <a:pt x="1785257" y="1988457"/>
                </a:cubicBezTo>
                <a:cubicBezTo>
                  <a:pt x="1794933" y="2002971"/>
                  <a:pt x="1799140" y="2023345"/>
                  <a:pt x="1814286" y="2032000"/>
                </a:cubicBezTo>
                <a:cubicBezTo>
                  <a:pt x="1835705" y="2044239"/>
                  <a:pt x="1862667" y="2041676"/>
                  <a:pt x="1886857" y="2046514"/>
                </a:cubicBezTo>
                <a:cubicBezTo>
                  <a:pt x="1932861" y="1977510"/>
                  <a:pt x="1910368" y="2019523"/>
                  <a:pt x="1944914" y="1915885"/>
                </a:cubicBezTo>
                <a:lnTo>
                  <a:pt x="1959429" y="1872343"/>
                </a:lnTo>
                <a:lnTo>
                  <a:pt x="1973943" y="1828800"/>
                </a:lnTo>
                <a:cubicBezTo>
                  <a:pt x="1907399" y="1728984"/>
                  <a:pt x="1948984" y="1752746"/>
                  <a:pt x="1872343" y="1727200"/>
                </a:cubicBezTo>
                <a:cubicBezTo>
                  <a:pt x="1805799" y="1627384"/>
                  <a:pt x="1847384" y="1651146"/>
                  <a:pt x="1770743" y="1625600"/>
                </a:cubicBezTo>
                <a:cubicBezTo>
                  <a:pt x="1761067" y="1611086"/>
                  <a:pt x="1756228" y="1591733"/>
                  <a:pt x="1741714" y="1582057"/>
                </a:cubicBezTo>
                <a:cubicBezTo>
                  <a:pt x="1725116" y="1570992"/>
                  <a:pt x="1702837" y="1573023"/>
                  <a:pt x="1683657" y="1567543"/>
                </a:cubicBezTo>
                <a:cubicBezTo>
                  <a:pt x="1668946" y="1563340"/>
                  <a:pt x="1653798" y="1559870"/>
                  <a:pt x="1640114" y="1553028"/>
                </a:cubicBezTo>
                <a:cubicBezTo>
                  <a:pt x="1527569" y="1496755"/>
                  <a:pt x="1662477" y="1545969"/>
                  <a:pt x="1553029" y="1509485"/>
                </a:cubicBezTo>
                <a:cubicBezTo>
                  <a:pt x="1543353" y="1494971"/>
                  <a:pt x="1537128" y="1477430"/>
                  <a:pt x="1524000" y="1465943"/>
                </a:cubicBezTo>
                <a:cubicBezTo>
                  <a:pt x="1401961" y="1359160"/>
                  <a:pt x="1479757" y="1436563"/>
                  <a:pt x="1393372" y="1393371"/>
                </a:cubicBezTo>
                <a:cubicBezTo>
                  <a:pt x="1293137" y="1343254"/>
                  <a:pt x="1412602" y="1380037"/>
                  <a:pt x="1291772" y="1349828"/>
                </a:cubicBezTo>
                <a:cubicBezTo>
                  <a:pt x="1222770" y="1303827"/>
                  <a:pt x="1264777" y="1326316"/>
                  <a:pt x="1161143" y="1291771"/>
                </a:cubicBezTo>
                <a:lnTo>
                  <a:pt x="1117600" y="1277257"/>
                </a:lnTo>
                <a:lnTo>
                  <a:pt x="1074057" y="1262743"/>
                </a:lnTo>
                <a:cubicBezTo>
                  <a:pt x="1069219" y="1248229"/>
                  <a:pt x="1071490" y="1228758"/>
                  <a:pt x="1059543" y="1219200"/>
                </a:cubicBezTo>
                <a:cubicBezTo>
                  <a:pt x="1043966" y="1206738"/>
                  <a:pt x="1020666" y="1210165"/>
                  <a:pt x="1001486" y="1204685"/>
                </a:cubicBezTo>
                <a:cubicBezTo>
                  <a:pt x="986775" y="1200482"/>
                  <a:pt x="972457" y="1195009"/>
                  <a:pt x="957943" y="1190171"/>
                </a:cubicBezTo>
                <a:cubicBezTo>
                  <a:pt x="947834" y="1175007"/>
                  <a:pt x="910394" y="1127122"/>
                  <a:pt x="914400" y="1103085"/>
                </a:cubicBezTo>
                <a:cubicBezTo>
                  <a:pt x="917268" y="1085879"/>
                  <a:pt x="930301" y="1071030"/>
                  <a:pt x="943429" y="1059543"/>
                </a:cubicBezTo>
                <a:cubicBezTo>
                  <a:pt x="969685" y="1036569"/>
                  <a:pt x="1030514" y="1001485"/>
                  <a:pt x="1030514" y="1001485"/>
                </a:cubicBezTo>
                <a:cubicBezTo>
                  <a:pt x="1040191" y="972455"/>
                  <a:pt x="1059544" y="943430"/>
                  <a:pt x="1030514" y="914400"/>
                </a:cubicBezTo>
                <a:cubicBezTo>
                  <a:pt x="1019696" y="903582"/>
                  <a:pt x="1001486" y="904723"/>
                  <a:pt x="986972" y="899885"/>
                </a:cubicBezTo>
                <a:cubicBezTo>
                  <a:pt x="803456" y="910681"/>
                  <a:pt x="781356" y="928431"/>
                  <a:pt x="638629" y="899885"/>
                </a:cubicBezTo>
                <a:cubicBezTo>
                  <a:pt x="623627" y="896884"/>
                  <a:pt x="609600" y="890209"/>
                  <a:pt x="595086" y="885371"/>
                </a:cubicBezTo>
                <a:cubicBezTo>
                  <a:pt x="549084" y="816368"/>
                  <a:pt x="582607" y="847345"/>
                  <a:pt x="478972" y="812800"/>
                </a:cubicBezTo>
                <a:lnTo>
                  <a:pt x="435429" y="798285"/>
                </a:lnTo>
                <a:cubicBezTo>
                  <a:pt x="367696" y="696686"/>
                  <a:pt x="406400" y="730552"/>
                  <a:pt x="333829" y="682171"/>
                </a:cubicBezTo>
                <a:cubicBezTo>
                  <a:pt x="324153" y="667657"/>
                  <a:pt x="312601" y="654230"/>
                  <a:pt x="304800" y="638628"/>
                </a:cubicBezTo>
                <a:cubicBezTo>
                  <a:pt x="297958" y="624944"/>
                  <a:pt x="301104" y="605903"/>
                  <a:pt x="290286" y="595085"/>
                </a:cubicBezTo>
                <a:cubicBezTo>
                  <a:pt x="265616" y="570415"/>
                  <a:pt x="203200" y="537028"/>
                  <a:pt x="203200" y="537028"/>
                </a:cubicBezTo>
                <a:lnTo>
                  <a:pt x="159657" y="406400"/>
                </a:lnTo>
                <a:lnTo>
                  <a:pt x="145143" y="362857"/>
                </a:lnTo>
                <a:cubicBezTo>
                  <a:pt x="140305" y="309638"/>
                  <a:pt x="138186" y="256101"/>
                  <a:pt x="130629" y="203200"/>
                </a:cubicBezTo>
                <a:cubicBezTo>
                  <a:pt x="128465" y="188054"/>
                  <a:pt x="124601" y="172387"/>
                  <a:pt x="116114" y="159657"/>
                </a:cubicBezTo>
                <a:cubicBezTo>
                  <a:pt x="104728" y="142578"/>
                  <a:pt x="87086" y="130628"/>
                  <a:pt x="72572" y="116114"/>
                </a:cubicBezTo>
                <a:cubicBezTo>
                  <a:pt x="39216" y="16046"/>
                  <a:pt x="65180" y="50664"/>
                  <a:pt x="14514" y="0"/>
                </a:cubicBezTo>
                <a:lnTo>
                  <a:pt x="0" y="1262743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2886813" y="3164114"/>
            <a:ext cx="2596017" cy="2975429"/>
          </a:xfrm>
          <a:custGeom>
            <a:avLst/>
            <a:gdLst>
              <a:gd name="connsiteX0" fmla="*/ 16044 w 2596017"/>
              <a:gd name="connsiteY0" fmla="*/ 1291772 h 2975429"/>
              <a:gd name="connsiteX1" fmla="*/ 16044 w 2596017"/>
              <a:gd name="connsiteY1" fmla="*/ 1291772 h 2975429"/>
              <a:gd name="connsiteX2" fmla="*/ 88616 w 2596017"/>
              <a:gd name="connsiteY2" fmla="*/ 1190172 h 2975429"/>
              <a:gd name="connsiteX3" fmla="*/ 132158 w 2596017"/>
              <a:gd name="connsiteY3" fmla="*/ 1161143 h 2975429"/>
              <a:gd name="connsiteX4" fmla="*/ 88616 w 2596017"/>
              <a:gd name="connsiteY4" fmla="*/ 1074057 h 2975429"/>
              <a:gd name="connsiteX5" fmla="*/ 132158 w 2596017"/>
              <a:gd name="connsiteY5" fmla="*/ 1045029 h 2975429"/>
              <a:gd name="connsiteX6" fmla="*/ 175701 w 2596017"/>
              <a:gd name="connsiteY6" fmla="*/ 1030515 h 2975429"/>
              <a:gd name="connsiteX7" fmla="*/ 204730 w 2596017"/>
              <a:gd name="connsiteY7" fmla="*/ 986972 h 2975429"/>
              <a:gd name="connsiteX8" fmla="*/ 262787 w 2596017"/>
              <a:gd name="connsiteY8" fmla="*/ 856343 h 2975429"/>
              <a:gd name="connsiteX9" fmla="*/ 306330 w 2596017"/>
              <a:gd name="connsiteY9" fmla="*/ 827315 h 2975429"/>
              <a:gd name="connsiteX10" fmla="*/ 349873 w 2596017"/>
              <a:gd name="connsiteY10" fmla="*/ 812800 h 2975429"/>
              <a:gd name="connsiteX11" fmla="*/ 364387 w 2596017"/>
              <a:gd name="connsiteY11" fmla="*/ 769257 h 2975429"/>
              <a:gd name="connsiteX12" fmla="*/ 306330 w 2596017"/>
              <a:gd name="connsiteY12" fmla="*/ 682172 h 2975429"/>
              <a:gd name="connsiteX13" fmla="*/ 480501 w 2596017"/>
              <a:gd name="connsiteY13" fmla="*/ 595086 h 2975429"/>
              <a:gd name="connsiteX14" fmla="*/ 524044 w 2596017"/>
              <a:gd name="connsiteY14" fmla="*/ 580572 h 2975429"/>
              <a:gd name="connsiteX15" fmla="*/ 567587 w 2596017"/>
              <a:gd name="connsiteY15" fmla="*/ 595086 h 2975429"/>
              <a:gd name="connsiteX16" fmla="*/ 611130 w 2596017"/>
              <a:gd name="connsiteY16" fmla="*/ 624115 h 2975429"/>
              <a:gd name="connsiteX17" fmla="*/ 625644 w 2596017"/>
              <a:gd name="connsiteY17" fmla="*/ 580572 h 2975429"/>
              <a:gd name="connsiteX18" fmla="*/ 669187 w 2596017"/>
              <a:gd name="connsiteY18" fmla="*/ 537029 h 2975429"/>
              <a:gd name="connsiteX19" fmla="*/ 799816 w 2596017"/>
              <a:gd name="connsiteY19" fmla="*/ 464457 h 2975429"/>
              <a:gd name="connsiteX20" fmla="*/ 973987 w 2596017"/>
              <a:gd name="connsiteY20" fmla="*/ 449943 h 2975429"/>
              <a:gd name="connsiteX21" fmla="*/ 988501 w 2596017"/>
              <a:gd name="connsiteY21" fmla="*/ 406400 h 2975429"/>
              <a:gd name="connsiteX22" fmla="*/ 1032044 w 2596017"/>
              <a:gd name="connsiteY22" fmla="*/ 377372 h 2975429"/>
              <a:gd name="connsiteX23" fmla="*/ 1046558 w 2596017"/>
              <a:gd name="connsiteY23" fmla="*/ 333829 h 2975429"/>
              <a:gd name="connsiteX24" fmla="*/ 1090101 w 2596017"/>
              <a:gd name="connsiteY24" fmla="*/ 319315 h 2975429"/>
              <a:gd name="connsiteX25" fmla="*/ 1191701 w 2596017"/>
              <a:gd name="connsiteY25" fmla="*/ 304800 h 2975429"/>
              <a:gd name="connsiteX26" fmla="*/ 1293301 w 2596017"/>
              <a:gd name="connsiteY26" fmla="*/ 290286 h 2975429"/>
              <a:gd name="connsiteX27" fmla="*/ 1423930 w 2596017"/>
              <a:gd name="connsiteY27" fmla="*/ 275772 h 2975429"/>
              <a:gd name="connsiteX28" fmla="*/ 1467473 w 2596017"/>
              <a:gd name="connsiteY28" fmla="*/ 246743 h 2975429"/>
              <a:gd name="connsiteX29" fmla="*/ 1496501 w 2596017"/>
              <a:gd name="connsiteY29" fmla="*/ 203200 h 2975429"/>
              <a:gd name="connsiteX30" fmla="*/ 1540044 w 2596017"/>
              <a:gd name="connsiteY30" fmla="*/ 188686 h 2975429"/>
              <a:gd name="connsiteX31" fmla="*/ 1685187 w 2596017"/>
              <a:gd name="connsiteY31" fmla="*/ 159657 h 2975429"/>
              <a:gd name="connsiteX32" fmla="*/ 1772273 w 2596017"/>
              <a:gd name="connsiteY32" fmla="*/ 217715 h 2975429"/>
              <a:gd name="connsiteX33" fmla="*/ 1844844 w 2596017"/>
              <a:gd name="connsiteY33" fmla="*/ 203200 h 2975429"/>
              <a:gd name="connsiteX34" fmla="*/ 1931930 w 2596017"/>
              <a:gd name="connsiteY34" fmla="*/ 246743 h 2975429"/>
              <a:gd name="connsiteX35" fmla="*/ 1975473 w 2596017"/>
              <a:gd name="connsiteY35" fmla="*/ 261257 h 2975429"/>
              <a:gd name="connsiteX36" fmla="*/ 2062558 w 2596017"/>
              <a:gd name="connsiteY36" fmla="*/ 319315 h 2975429"/>
              <a:gd name="connsiteX37" fmla="*/ 2149644 w 2596017"/>
              <a:gd name="connsiteY37" fmla="*/ 290286 h 2975429"/>
              <a:gd name="connsiteX38" fmla="*/ 2193187 w 2596017"/>
              <a:gd name="connsiteY38" fmla="*/ 275772 h 2975429"/>
              <a:gd name="connsiteX39" fmla="*/ 2280273 w 2596017"/>
              <a:gd name="connsiteY39" fmla="*/ 261257 h 2975429"/>
              <a:gd name="connsiteX40" fmla="*/ 2323816 w 2596017"/>
              <a:gd name="connsiteY40" fmla="*/ 217715 h 2975429"/>
              <a:gd name="connsiteX41" fmla="*/ 2352844 w 2596017"/>
              <a:gd name="connsiteY41" fmla="*/ 130629 h 2975429"/>
              <a:gd name="connsiteX42" fmla="*/ 2309301 w 2596017"/>
              <a:gd name="connsiteY42" fmla="*/ 43543 h 2975429"/>
              <a:gd name="connsiteX43" fmla="*/ 2396387 w 2596017"/>
              <a:gd name="connsiteY43" fmla="*/ 14515 h 2975429"/>
              <a:gd name="connsiteX44" fmla="*/ 2439930 w 2596017"/>
              <a:gd name="connsiteY44" fmla="*/ 0 h 2975429"/>
              <a:gd name="connsiteX45" fmla="*/ 2497987 w 2596017"/>
              <a:gd name="connsiteY45" fmla="*/ 14515 h 2975429"/>
              <a:gd name="connsiteX46" fmla="*/ 2512501 w 2596017"/>
              <a:gd name="connsiteY46" fmla="*/ 58057 h 2975429"/>
              <a:gd name="connsiteX47" fmla="*/ 2541530 w 2596017"/>
              <a:gd name="connsiteY47" fmla="*/ 101600 h 2975429"/>
              <a:gd name="connsiteX48" fmla="*/ 2527016 w 2596017"/>
              <a:gd name="connsiteY48" fmla="*/ 217715 h 2975429"/>
              <a:gd name="connsiteX49" fmla="*/ 2483473 w 2596017"/>
              <a:gd name="connsiteY49" fmla="*/ 420915 h 2975429"/>
              <a:gd name="connsiteX50" fmla="*/ 2410901 w 2596017"/>
              <a:gd name="connsiteY50" fmla="*/ 493486 h 2975429"/>
              <a:gd name="connsiteX51" fmla="*/ 2338330 w 2596017"/>
              <a:gd name="connsiteY51" fmla="*/ 551543 h 2975429"/>
              <a:gd name="connsiteX52" fmla="*/ 2280273 w 2596017"/>
              <a:gd name="connsiteY52" fmla="*/ 537029 h 2975429"/>
              <a:gd name="connsiteX53" fmla="*/ 2193187 w 2596017"/>
              <a:gd name="connsiteY53" fmla="*/ 508000 h 2975429"/>
              <a:gd name="connsiteX54" fmla="*/ 2149644 w 2596017"/>
              <a:gd name="connsiteY54" fmla="*/ 493486 h 2975429"/>
              <a:gd name="connsiteX55" fmla="*/ 2048044 w 2596017"/>
              <a:gd name="connsiteY55" fmla="*/ 464457 h 2975429"/>
              <a:gd name="connsiteX56" fmla="*/ 1917416 w 2596017"/>
              <a:gd name="connsiteY56" fmla="*/ 478972 h 2975429"/>
              <a:gd name="connsiteX57" fmla="*/ 1873873 w 2596017"/>
              <a:gd name="connsiteY57" fmla="*/ 493486 h 2975429"/>
              <a:gd name="connsiteX58" fmla="*/ 1844844 w 2596017"/>
              <a:gd name="connsiteY58" fmla="*/ 537029 h 2975429"/>
              <a:gd name="connsiteX59" fmla="*/ 1859358 w 2596017"/>
              <a:gd name="connsiteY59" fmla="*/ 595086 h 2975429"/>
              <a:gd name="connsiteX60" fmla="*/ 1873873 w 2596017"/>
              <a:gd name="connsiteY60" fmla="*/ 638629 h 2975429"/>
              <a:gd name="connsiteX61" fmla="*/ 1859358 w 2596017"/>
              <a:gd name="connsiteY61" fmla="*/ 682172 h 2975429"/>
              <a:gd name="connsiteX62" fmla="*/ 1757758 w 2596017"/>
              <a:gd name="connsiteY62" fmla="*/ 667657 h 2975429"/>
              <a:gd name="connsiteX63" fmla="*/ 1743244 w 2596017"/>
              <a:gd name="connsiteY63" fmla="*/ 624115 h 2975429"/>
              <a:gd name="connsiteX64" fmla="*/ 1786787 w 2596017"/>
              <a:gd name="connsiteY64" fmla="*/ 537029 h 2975429"/>
              <a:gd name="connsiteX65" fmla="*/ 1801301 w 2596017"/>
              <a:gd name="connsiteY65" fmla="*/ 493486 h 2975429"/>
              <a:gd name="connsiteX66" fmla="*/ 1714216 w 2596017"/>
              <a:gd name="connsiteY66" fmla="*/ 478972 h 2975429"/>
              <a:gd name="connsiteX67" fmla="*/ 1656158 w 2596017"/>
              <a:gd name="connsiteY67" fmla="*/ 609600 h 2975429"/>
              <a:gd name="connsiteX68" fmla="*/ 1540044 w 2596017"/>
              <a:gd name="connsiteY68" fmla="*/ 624115 h 2975429"/>
              <a:gd name="connsiteX69" fmla="*/ 1438444 w 2596017"/>
              <a:gd name="connsiteY69" fmla="*/ 653143 h 2975429"/>
              <a:gd name="connsiteX70" fmla="*/ 1554558 w 2596017"/>
              <a:gd name="connsiteY70" fmla="*/ 754743 h 2975429"/>
              <a:gd name="connsiteX71" fmla="*/ 1641644 w 2596017"/>
              <a:gd name="connsiteY71" fmla="*/ 783772 h 2975429"/>
              <a:gd name="connsiteX72" fmla="*/ 1685187 w 2596017"/>
              <a:gd name="connsiteY72" fmla="*/ 798286 h 2975429"/>
              <a:gd name="connsiteX73" fmla="*/ 1714216 w 2596017"/>
              <a:gd name="connsiteY73" fmla="*/ 841829 h 2975429"/>
              <a:gd name="connsiteX74" fmla="*/ 1743244 w 2596017"/>
              <a:gd name="connsiteY74" fmla="*/ 914400 h 2975429"/>
              <a:gd name="connsiteX75" fmla="*/ 1656158 w 2596017"/>
              <a:gd name="connsiteY75" fmla="*/ 885372 h 2975429"/>
              <a:gd name="connsiteX76" fmla="*/ 1569073 w 2596017"/>
              <a:gd name="connsiteY76" fmla="*/ 827315 h 2975429"/>
              <a:gd name="connsiteX77" fmla="*/ 1481987 w 2596017"/>
              <a:gd name="connsiteY77" fmla="*/ 841829 h 2975429"/>
              <a:gd name="connsiteX78" fmla="*/ 1467473 w 2596017"/>
              <a:gd name="connsiteY78" fmla="*/ 885372 h 2975429"/>
              <a:gd name="connsiteX79" fmla="*/ 1511016 w 2596017"/>
              <a:gd name="connsiteY79" fmla="*/ 914400 h 2975429"/>
              <a:gd name="connsiteX80" fmla="*/ 1598101 w 2596017"/>
              <a:gd name="connsiteY80" fmla="*/ 957943 h 2975429"/>
              <a:gd name="connsiteX81" fmla="*/ 1583587 w 2596017"/>
              <a:gd name="connsiteY81" fmla="*/ 1016000 h 2975429"/>
              <a:gd name="connsiteX82" fmla="*/ 1496501 w 2596017"/>
              <a:gd name="connsiteY82" fmla="*/ 1001486 h 2975429"/>
              <a:gd name="connsiteX83" fmla="*/ 1481987 w 2596017"/>
              <a:gd name="connsiteY83" fmla="*/ 914400 h 2975429"/>
              <a:gd name="connsiteX84" fmla="*/ 1394901 w 2596017"/>
              <a:gd name="connsiteY84" fmla="*/ 885372 h 2975429"/>
              <a:gd name="connsiteX85" fmla="*/ 1351358 w 2596017"/>
              <a:gd name="connsiteY85" fmla="*/ 972457 h 2975429"/>
              <a:gd name="connsiteX86" fmla="*/ 1438444 w 2596017"/>
              <a:gd name="connsiteY86" fmla="*/ 1001486 h 2975429"/>
              <a:gd name="connsiteX87" fmla="*/ 1467473 w 2596017"/>
              <a:gd name="connsiteY87" fmla="*/ 1045029 h 2975429"/>
              <a:gd name="connsiteX88" fmla="*/ 1423930 w 2596017"/>
              <a:gd name="connsiteY88" fmla="*/ 1059543 h 2975429"/>
              <a:gd name="connsiteX89" fmla="*/ 1322330 w 2596017"/>
              <a:gd name="connsiteY89" fmla="*/ 1030515 h 2975429"/>
              <a:gd name="connsiteX90" fmla="*/ 1293301 w 2596017"/>
              <a:gd name="connsiteY90" fmla="*/ 943429 h 2975429"/>
              <a:gd name="connsiteX91" fmla="*/ 1278787 w 2596017"/>
              <a:gd name="connsiteY91" fmla="*/ 899886 h 2975429"/>
              <a:gd name="connsiteX92" fmla="*/ 1235244 w 2596017"/>
              <a:gd name="connsiteY92" fmla="*/ 885372 h 2975429"/>
              <a:gd name="connsiteX93" fmla="*/ 1133644 w 2596017"/>
              <a:gd name="connsiteY93" fmla="*/ 856343 h 2975429"/>
              <a:gd name="connsiteX94" fmla="*/ 1090101 w 2596017"/>
              <a:gd name="connsiteY94" fmla="*/ 827315 h 2975429"/>
              <a:gd name="connsiteX95" fmla="*/ 1133644 w 2596017"/>
              <a:gd name="connsiteY95" fmla="*/ 798286 h 2975429"/>
              <a:gd name="connsiteX96" fmla="*/ 1119130 w 2596017"/>
              <a:gd name="connsiteY96" fmla="*/ 740229 h 2975429"/>
              <a:gd name="connsiteX97" fmla="*/ 1032044 w 2596017"/>
              <a:gd name="connsiteY97" fmla="*/ 798286 h 2975429"/>
              <a:gd name="connsiteX98" fmla="*/ 1017530 w 2596017"/>
              <a:gd name="connsiteY98" fmla="*/ 841829 h 2975429"/>
              <a:gd name="connsiteX99" fmla="*/ 1061073 w 2596017"/>
              <a:gd name="connsiteY99" fmla="*/ 1088572 h 2975429"/>
              <a:gd name="connsiteX100" fmla="*/ 1119130 w 2596017"/>
              <a:gd name="connsiteY100" fmla="*/ 1175657 h 2975429"/>
              <a:gd name="connsiteX101" fmla="*/ 1162673 w 2596017"/>
              <a:gd name="connsiteY101" fmla="*/ 1204686 h 2975429"/>
              <a:gd name="connsiteX102" fmla="*/ 1206216 w 2596017"/>
              <a:gd name="connsiteY102" fmla="*/ 1291772 h 2975429"/>
              <a:gd name="connsiteX103" fmla="*/ 1249758 w 2596017"/>
              <a:gd name="connsiteY103" fmla="*/ 1335315 h 2975429"/>
              <a:gd name="connsiteX104" fmla="*/ 1322330 w 2596017"/>
              <a:gd name="connsiteY104" fmla="*/ 1393372 h 2975429"/>
              <a:gd name="connsiteX105" fmla="*/ 1365873 w 2596017"/>
              <a:gd name="connsiteY105" fmla="*/ 1436915 h 2975429"/>
              <a:gd name="connsiteX106" fmla="*/ 1511016 w 2596017"/>
              <a:gd name="connsiteY106" fmla="*/ 1480457 h 2975429"/>
              <a:gd name="connsiteX107" fmla="*/ 1554558 w 2596017"/>
              <a:gd name="connsiteY107" fmla="*/ 1465943 h 2975429"/>
              <a:gd name="connsiteX108" fmla="*/ 1583587 w 2596017"/>
              <a:gd name="connsiteY108" fmla="*/ 1422400 h 2975429"/>
              <a:gd name="connsiteX109" fmla="*/ 1569073 w 2596017"/>
              <a:gd name="connsiteY109" fmla="*/ 1465943 h 2975429"/>
              <a:gd name="connsiteX110" fmla="*/ 1481987 w 2596017"/>
              <a:gd name="connsiteY110" fmla="*/ 1494972 h 2975429"/>
              <a:gd name="connsiteX111" fmla="*/ 1336844 w 2596017"/>
              <a:gd name="connsiteY111" fmla="*/ 1494972 h 2975429"/>
              <a:gd name="connsiteX112" fmla="*/ 1293301 w 2596017"/>
              <a:gd name="connsiteY112" fmla="*/ 1524000 h 2975429"/>
              <a:gd name="connsiteX113" fmla="*/ 1336844 w 2596017"/>
              <a:gd name="connsiteY113" fmla="*/ 1553029 h 2975429"/>
              <a:gd name="connsiteX114" fmla="*/ 1380387 w 2596017"/>
              <a:gd name="connsiteY114" fmla="*/ 1567543 h 2975429"/>
              <a:gd name="connsiteX115" fmla="*/ 1409416 w 2596017"/>
              <a:gd name="connsiteY115" fmla="*/ 1611086 h 2975429"/>
              <a:gd name="connsiteX116" fmla="*/ 1496501 w 2596017"/>
              <a:gd name="connsiteY116" fmla="*/ 1669143 h 2975429"/>
              <a:gd name="connsiteX117" fmla="*/ 1540044 w 2596017"/>
              <a:gd name="connsiteY117" fmla="*/ 1698172 h 2975429"/>
              <a:gd name="connsiteX118" fmla="*/ 1627130 w 2596017"/>
              <a:gd name="connsiteY118" fmla="*/ 1727200 h 2975429"/>
              <a:gd name="connsiteX119" fmla="*/ 1757758 w 2596017"/>
              <a:gd name="connsiteY119" fmla="*/ 1756229 h 2975429"/>
              <a:gd name="connsiteX120" fmla="*/ 1772273 w 2596017"/>
              <a:gd name="connsiteY120" fmla="*/ 1799772 h 2975429"/>
              <a:gd name="connsiteX121" fmla="*/ 1786787 w 2596017"/>
              <a:gd name="connsiteY121" fmla="*/ 1915886 h 2975429"/>
              <a:gd name="connsiteX122" fmla="*/ 1830330 w 2596017"/>
              <a:gd name="connsiteY122" fmla="*/ 1930400 h 2975429"/>
              <a:gd name="connsiteX123" fmla="*/ 1873873 w 2596017"/>
              <a:gd name="connsiteY123" fmla="*/ 1973943 h 2975429"/>
              <a:gd name="connsiteX124" fmla="*/ 1931930 w 2596017"/>
              <a:gd name="connsiteY124" fmla="*/ 1988457 h 2975429"/>
              <a:gd name="connsiteX125" fmla="*/ 1873873 w 2596017"/>
              <a:gd name="connsiteY125" fmla="*/ 2090057 h 2975429"/>
              <a:gd name="connsiteX126" fmla="*/ 1786787 w 2596017"/>
              <a:gd name="connsiteY126" fmla="*/ 2032000 h 2975429"/>
              <a:gd name="connsiteX127" fmla="*/ 1714216 w 2596017"/>
              <a:gd name="connsiteY127" fmla="*/ 1901372 h 2975429"/>
              <a:gd name="connsiteX128" fmla="*/ 1670673 w 2596017"/>
              <a:gd name="connsiteY128" fmla="*/ 1872343 h 2975429"/>
              <a:gd name="connsiteX129" fmla="*/ 1525530 w 2596017"/>
              <a:gd name="connsiteY129" fmla="*/ 1857829 h 2975429"/>
              <a:gd name="connsiteX130" fmla="*/ 1438444 w 2596017"/>
              <a:gd name="connsiteY130" fmla="*/ 1770743 h 2975429"/>
              <a:gd name="connsiteX131" fmla="*/ 1394901 w 2596017"/>
              <a:gd name="connsiteY131" fmla="*/ 1712686 h 2975429"/>
              <a:gd name="connsiteX132" fmla="*/ 1351358 w 2596017"/>
              <a:gd name="connsiteY132" fmla="*/ 1698172 h 2975429"/>
              <a:gd name="connsiteX133" fmla="*/ 1264273 w 2596017"/>
              <a:gd name="connsiteY133" fmla="*/ 1640115 h 2975429"/>
              <a:gd name="connsiteX134" fmla="*/ 1235244 w 2596017"/>
              <a:gd name="connsiteY134" fmla="*/ 1567543 h 2975429"/>
              <a:gd name="connsiteX135" fmla="*/ 1162673 w 2596017"/>
              <a:gd name="connsiteY135" fmla="*/ 1640115 h 2975429"/>
              <a:gd name="connsiteX136" fmla="*/ 1075587 w 2596017"/>
              <a:gd name="connsiteY136" fmla="*/ 1683657 h 2975429"/>
              <a:gd name="connsiteX137" fmla="*/ 1162673 w 2596017"/>
              <a:gd name="connsiteY137" fmla="*/ 1741715 h 2975429"/>
              <a:gd name="connsiteX138" fmla="*/ 1206216 w 2596017"/>
              <a:gd name="connsiteY138" fmla="*/ 1727200 h 2975429"/>
              <a:gd name="connsiteX139" fmla="*/ 1278787 w 2596017"/>
              <a:gd name="connsiteY139" fmla="*/ 1741715 h 2975429"/>
              <a:gd name="connsiteX140" fmla="*/ 1365873 w 2596017"/>
              <a:gd name="connsiteY140" fmla="*/ 1770743 h 2975429"/>
              <a:gd name="connsiteX141" fmla="*/ 1438444 w 2596017"/>
              <a:gd name="connsiteY141" fmla="*/ 1843315 h 2975429"/>
              <a:gd name="connsiteX142" fmla="*/ 1525530 w 2596017"/>
              <a:gd name="connsiteY142" fmla="*/ 1872343 h 2975429"/>
              <a:gd name="connsiteX143" fmla="*/ 1598101 w 2596017"/>
              <a:gd name="connsiteY143" fmla="*/ 1944915 h 2975429"/>
              <a:gd name="connsiteX144" fmla="*/ 1685187 w 2596017"/>
              <a:gd name="connsiteY144" fmla="*/ 1988457 h 2975429"/>
              <a:gd name="connsiteX145" fmla="*/ 1714216 w 2596017"/>
              <a:gd name="connsiteY145" fmla="*/ 2032000 h 2975429"/>
              <a:gd name="connsiteX146" fmla="*/ 1685187 w 2596017"/>
              <a:gd name="connsiteY146" fmla="*/ 2075543 h 2975429"/>
              <a:gd name="connsiteX147" fmla="*/ 1670673 w 2596017"/>
              <a:gd name="connsiteY147" fmla="*/ 2133600 h 2975429"/>
              <a:gd name="connsiteX148" fmla="*/ 1714216 w 2596017"/>
              <a:gd name="connsiteY148" fmla="*/ 2220686 h 2975429"/>
              <a:gd name="connsiteX149" fmla="*/ 1728730 w 2596017"/>
              <a:gd name="connsiteY149" fmla="*/ 2264229 h 2975429"/>
              <a:gd name="connsiteX150" fmla="*/ 1670673 w 2596017"/>
              <a:gd name="connsiteY150" fmla="*/ 2249715 h 2975429"/>
              <a:gd name="connsiteX151" fmla="*/ 1598101 w 2596017"/>
              <a:gd name="connsiteY151" fmla="*/ 2177143 h 2975429"/>
              <a:gd name="connsiteX152" fmla="*/ 1569073 w 2596017"/>
              <a:gd name="connsiteY152" fmla="*/ 2133600 h 2975429"/>
              <a:gd name="connsiteX153" fmla="*/ 1481987 w 2596017"/>
              <a:gd name="connsiteY153" fmla="*/ 2104572 h 2975429"/>
              <a:gd name="connsiteX154" fmla="*/ 1394901 w 2596017"/>
              <a:gd name="connsiteY154" fmla="*/ 2119086 h 2975429"/>
              <a:gd name="connsiteX155" fmla="*/ 1307816 w 2596017"/>
              <a:gd name="connsiteY155" fmla="*/ 2148115 h 2975429"/>
              <a:gd name="connsiteX156" fmla="*/ 1278787 w 2596017"/>
              <a:gd name="connsiteY156" fmla="*/ 2191657 h 2975429"/>
              <a:gd name="connsiteX157" fmla="*/ 1322330 w 2596017"/>
              <a:gd name="connsiteY157" fmla="*/ 2235200 h 2975429"/>
              <a:gd name="connsiteX158" fmla="*/ 1351358 w 2596017"/>
              <a:gd name="connsiteY158" fmla="*/ 2278743 h 2975429"/>
              <a:gd name="connsiteX159" fmla="*/ 1365873 w 2596017"/>
              <a:gd name="connsiteY159" fmla="*/ 2336800 h 2975429"/>
              <a:gd name="connsiteX160" fmla="*/ 1452958 w 2596017"/>
              <a:gd name="connsiteY160" fmla="*/ 2278743 h 2975429"/>
              <a:gd name="connsiteX161" fmla="*/ 1438444 w 2596017"/>
              <a:gd name="connsiteY161" fmla="*/ 2336800 h 2975429"/>
              <a:gd name="connsiteX162" fmla="*/ 1423930 w 2596017"/>
              <a:gd name="connsiteY162" fmla="*/ 2380343 h 2975429"/>
              <a:gd name="connsiteX163" fmla="*/ 1467473 w 2596017"/>
              <a:gd name="connsiteY163" fmla="*/ 2394857 h 2975429"/>
              <a:gd name="connsiteX164" fmla="*/ 1496501 w 2596017"/>
              <a:gd name="connsiteY164" fmla="*/ 2438400 h 2975429"/>
              <a:gd name="connsiteX165" fmla="*/ 1394901 w 2596017"/>
              <a:gd name="connsiteY165" fmla="*/ 2467429 h 2975429"/>
              <a:gd name="connsiteX166" fmla="*/ 1351358 w 2596017"/>
              <a:gd name="connsiteY166" fmla="*/ 2481943 h 2975429"/>
              <a:gd name="connsiteX167" fmla="*/ 1307816 w 2596017"/>
              <a:gd name="connsiteY167" fmla="*/ 2510972 h 2975429"/>
              <a:gd name="connsiteX168" fmla="*/ 1278787 w 2596017"/>
              <a:gd name="connsiteY168" fmla="*/ 2467429 h 2975429"/>
              <a:gd name="connsiteX169" fmla="*/ 1293301 w 2596017"/>
              <a:gd name="connsiteY169" fmla="*/ 2423886 h 2975429"/>
              <a:gd name="connsiteX170" fmla="*/ 1133644 w 2596017"/>
              <a:gd name="connsiteY170" fmla="*/ 2394857 h 2975429"/>
              <a:gd name="connsiteX171" fmla="*/ 1206216 w 2596017"/>
              <a:gd name="connsiteY171" fmla="*/ 2496457 h 2975429"/>
              <a:gd name="connsiteX172" fmla="*/ 1264273 w 2596017"/>
              <a:gd name="connsiteY172" fmla="*/ 2583543 h 2975429"/>
              <a:gd name="connsiteX173" fmla="*/ 1307816 w 2596017"/>
              <a:gd name="connsiteY173" fmla="*/ 2670629 h 2975429"/>
              <a:gd name="connsiteX174" fmla="*/ 1307816 w 2596017"/>
              <a:gd name="connsiteY174" fmla="*/ 2786743 h 2975429"/>
              <a:gd name="connsiteX175" fmla="*/ 1322330 w 2596017"/>
              <a:gd name="connsiteY175" fmla="*/ 2830286 h 2975429"/>
              <a:gd name="connsiteX176" fmla="*/ 1423930 w 2596017"/>
              <a:gd name="connsiteY176" fmla="*/ 2844800 h 2975429"/>
              <a:gd name="connsiteX177" fmla="*/ 1394901 w 2596017"/>
              <a:gd name="connsiteY177" fmla="*/ 2888343 h 2975429"/>
              <a:gd name="connsiteX178" fmla="*/ 1380387 w 2596017"/>
              <a:gd name="connsiteY178" fmla="*/ 2960915 h 2975429"/>
              <a:gd name="connsiteX179" fmla="*/ 1336844 w 2596017"/>
              <a:gd name="connsiteY179" fmla="*/ 2975429 h 2975429"/>
              <a:gd name="connsiteX180" fmla="*/ 1278787 w 2596017"/>
              <a:gd name="connsiteY180" fmla="*/ 2960915 h 2975429"/>
              <a:gd name="connsiteX181" fmla="*/ 1220730 w 2596017"/>
              <a:gd name="connsiteY181" fmla="*/ 2873829 h 2975429"/>
              <a:gd name="connsiteX182" fmla="*/ 1206216 w 2596017"/>
              <a:gd name="connsiteY182" fmla="*/ 2830286 h 2975429"/>
              <a:gd name="connsiteX183" fmla="*/ 1119130 w 2596017"/>
              <a:gd name="connsiteY183" fmla="*/ 2772229 h 2975429"/>
              <a:gd name="connsiteX184" fmla="*/ 1075587 w 2596017"/>
              <a:gd name="connsiteY184" fmla="*/ 2859315 h 2975429"/>
              <a:gd name="connsiteX185" fmla="*/ 1090101 w 2596017"/>
              <a:gd name="connsiteY185" fmla="*/ 2902857 h 2975429"/>
              <a:gd name="connsiteX186" fmla="*/ 1061073 w 2596017"/>
              <a:gd name="connsiteY186" fmla="*/ 2946400 h 2975429"/>
              <a:gd name="connsiteX187" fmla="*/ 1032044 w 2596017"/>
              <a:gd name="connsiteY187" fmla="*/ 2859315 h 2975429"/>
              <a:gd name="connsiteX188" fmla="*/ 988501 w 2596017"/>
              <a:gd name="connsiteY188" fmla="*/ 2772229 h 2975429"/>
              <a:gd name="connsiteX189" fmla="*/ 944958 w 2596017"/>
              <a:gd name="connsiteY189" fmla="*/ 2757715 h 2975429"/>
              <a:gd name="connsiteX190" fmla="*/ 901416 w 2596017"/>
              <a:gd name="connsiteY190" fmla="*/ 2670629 h 2975429"/>
              <a:gd name="connsiteX191" fmla="*/ 857873 w 2596017"/>
              <a:gd name="connsiteY191" fmla="*/ 2656115 h 2975429"/>
              <a:gd name="connsiteX192" fmla="*/ 828844 w 2596017"/>
              <a:gd name="connsiteY192" fmla="*/ 2757715 h 2975429"/>
              <a:gd name="connsiteX193" fmla="*/ 814330 w 2596017"/>
              <a:gd name="connsiteY193" fmla="*/ 2815772 h 2975429"/>
              <a:gd name="connsiteX194" fmla="*/ 727244 w 2596017"/>
              <a:gd name="connsiteY194" fmla="*/ 2801257 h 2975429"/>
              <a:gd name="connsiteX195" fmla="*/ 669187 w 2596017"/>
              <a:gd name="connsiteY195" fmla="*/ 2699657 h 2975429"/>
              <a:gd name="connsiteX196" fmla="*/ 654673 w 2596017"/>
              <a:gd name="connsiteY196" fmla="*/ 2656115 h 2975429"/>
              <a:gd name="connsiteX197" fmla="*/ 669187 w 2596017"/>
              <a:gd name="connsiteY197" fmla="*/ 2598057 h 2975429"/>
              <a:gd name="connsiteX198" fmla="*/ 683701 w 2596017"/>
              <a:gd name="connsiteY198" fmla="*/ 2525486 h 2975429"/>
              <a:gd name="connsiteX199" fmla="*/ 654673 w 2596017"/>
              <a:gd name="connsiteY199" fmla="*/ 2481943 h 2975429"/>
              <a:gd name="connsiteX200" fmla="*/ 611130 w 2596017"/>
              <a:gd name="connsiteY200" fmla="*/ 2380343 h 2975429"/>
              <a:gd name="connsiteX201" fmla="*/ 524044 w 2596017"/>
              <a:gd name="connsiteY201" fmla="*/ 2351315 h 2975429"/>
              <a:gd name="connsiteX202" fmla="*/ 509530 w 2596017"/>
              <a:gd name="connsiteY202" fmla="*/ 2307772 h 2975429"/>
              <a:gd name="connsiteX203" fmla="*/ 495016 w 2596017"/>
              <a:gd name="connsiteY203" fmla="*/ 2249715 h 2975429"/>
              <a:gd name="connsiteX204" fmla="*/ 451473 w 2596017"/>
              <a:gd name="connsiteY204" fmla="*/ 2235200 h 2975429"/>
              <a:gd name="connsiteX205" fmla="*/ 436958 w 2596017"/>
              <a:gd name="connsiteY205" fmla="*/ 2191657 h 2975429"/>
              <a:gd name="connsiteX206" fmla="*/ 509530 w 2596017"/>
              <a:gd name="connsiteY206" fmla="*/ 2133600 h 2975429"/>
              <a:gd name="connsiteX207" fmla="*/ 567587 w 2596017"/>
              <a:gd name="connsiteY207" fmla="*/ 2061029 h 2975429"/>
              <a:gd name="connsiteX208" fmla="*/ 611130 w 2596017"/>
              <a:gd name="connsiteY208" fmla="*/ 2075543 h 2975429"/>
              <a:gd name="connsiteX209" fmla="*/ 698216 w 2596017"/>
              <a:gd name="connsiteY209" fmla="*/ 2017486 h 2975429"/>
              <a:gd name="connsiteX210" fmla="*/ 973987 w 2596017"/>
              <a:gd name="connsiteY210" fmla="*/ 1901372 h 2975429"/>
              <a:gd name="connsiteX211" fmla="*/ 973987 w 2596017"/>
              <a:gd name="connsiteY211" fmla="*/ 2090057 h 2975429"/>
              <a:gd name="connsiteX212" fmla="*/ 1061073 w 2596017"/>
              <a:gd name="connsiteY212" fmla="*/ 2148115 h 2975429"/>
              <a:gd name="connsiteX213" fmla="*/ 1148158 w 2596017"/>
              <a:gd name="connsiteY213" fmla="*/ 2104572 h 2975429"/>
              <a:gd name="connsiteX214" fmla="*/ 1249758 w 2596017"/>
              <a:gd name="connsiteY214" fmla="*/ 2075543 h 2975429"/>
              <a:gd name="connsiteX215" fmla="*/ 1293301 w 2596017"/>
              <a:gd name="connsiteY215" fmla="*/ 2061029 h 2975429"/>
              <a:gd name="connsiteX216" fmla="*/ 1336844 w 2596017"/>
              <a:gd name="connsiteY216" fmla="*/ 2017486 h 2975429"/>
              <a:gd name="connsiteX217" fmla="*/ 1307816 w 2596017"/>
              <a:gd name="connsiteY217" fmla="*/ 1973943 h 2975429"/>
              <a:gd name="connsiteX218" fmla="*/ 1061073 w 2596017"/>
              <a:gd name="connsiteY218" fmla="*/ 1959429 h 2975429"/>
              <a:gd name="connsiteX219" fmla="*/ 1046558 w 2596017"/>
              <a:gd name="connsiteY219" fmla="*/ 1915886 h 2975429"/>
              <a:gd name="connsiteX220" fmla="*/ 959473 w 2596017"/>
              <a:gd name="connsiteY220" fmla="*/ 1944915 h 2975429"/>
              <a:gd name="connsiteX221" fmla="*/ 843358 w 2596017"/>
              <a:gd name="connsiteY221" fmla="*/ 1930400 h 2975429"/>
              <a:gd name="connsiteX222" fmla="*/ 799816 w 2596017"/>
              <a:gd name="connsiteY222" fmla="*/ 1915886 h 2975429"/>
              <a:gd name="connsiteX223" fmla="*/ 640158 w 2596017"/>
              <a:gd name="connsiteY223" fmla="*/ 1930400 h 2975429"/>
              <a:gd name="connsiteX224" fmla="*/ 596616 w 2596017"/>
              <a:gd name="connsiteY224" fmla="*/ 1959429 h 2975429"/>
              <a:gd name="connsiteX225" fmla="*/ 480501 w 2596017"/>
              <a:gd name="connsiteY225" fmla="*/ 1988457 h 2975429"/>
              <a:gd name="connsiteX226" fmla="*/ 407930 w 2596017"/>
              <a:gd name="connsiteY226" fmla="*/ 1886857 h 2975429"/>
              <a:gd name="connsiteX227" fmla="*/ 335358 w 2596017"/>
              <a:gd name="connsiteY227" fmla="*/ 1814286 h 2975429"/>
              <a:gd name="connsiteX228" fmla="*/ 291816 w 2596017"/>
              <a:gd name="connsiteY228" fmla="*/ 1857829 h 2975429"/>
              <a:gd name="connsiteX229" fmla="*/ 248273 w 2596017"/>
              <a:gd name="connsiteY229" fmla="*/ 1886857 h 2975429"/>
              <a:gd name="connsiteX230" fmla="*/ 306330 w 2596017"/>
              <a:gd name="connsiteY230" fmla="*/ 2061029 h 2975429"/>
              <a:gd name="connsiteX231" fmla="*/ 320844 w 2596017"/>
              <a:gd name="connsiteY231" fmla="*/ 2104572 h 2975429"/>
              <a:gd name="connsiteX232" fmla="*/ 277301 w 2596017"/>
              <a:gd name="connsiteY232" fmla="*/ 2119086 h 2975429"/>
              <a:gd name="connsiteX233" fmla="*/ 161187 w 2596017"/>
              <a:gd name="connsiteY233" fmla="*/ 2090057 h 2975429"/>
              <a:gd name="connsiteX234" fmla="*/ 190216 w 2596017"/>
              <a:gd name="connsiteY234" fmla="*/ 1930400 h 2975429"/>
              <a:gd name="connsiteX235" fmla="*/ 248273 w 2596017"/>
              <a:gd name="connsiteY235" fmla="*/ 1698172 h 2975429"/>
              <a:gd name="connsiteX236" fmla="*/ 335358 w 2596017"/>
              <a:gd name="connsiteY236" fmla="*/ 1683657 h 2975429"/>
              <a:gd name="connsiteX237" fmla="*/ 451473 w 2596017"/>
              <a:gd name="connsiteY237" fmla="*/ 1669143 h 2975429"/>
              <a:gd name="connsiteX238" fmla="*/ 291816 w 2596017"/>
              <a:gd name="connsiteY238" fmla="*/ 1640115 h 2975429"/>
              <a:gd name="connsiteX239" fmla="*/ 132158 w 2596017"/>
              <a:gd name="connsiteY239" fmla="*/ 1567543 h 2975429"/>
              <a:gd name="connsiteX240" fmla="*/ 117644 w 2596017"/>
              <a:gd name="connsiteY240" fmla="*/ 1524000 h 2975429"/>
              <a:gd name="connsiteX241" fmla="*/ 74101 w 2596017"/>
              <a:gd name="connsiteY241" fmla="*/ 1494972 h 2975429"/>
              <a:gd name="connsiteX242" fmla="*/ 16044 w 2596017"/>
              <a:gd name="connsiteY242" fmla="*/ 1291772 h 2975429"/>
              <a:gd name="connsiteX243" fmla="*/ 1530 w 2596017"/>
              <a:gd name="connsiteY243" fmla="*/ 1233715 h 2975429"/>
              <a:gd name="connsiteX244" fmla="*/ 16044 w 2596017"/>
              <a:gd name="connsiteY244" fmla="*/ 1291772 h 2975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</a:cxnLst>
            <a:rect l="l" t="t" r="r" b="b"/>
            <a:pathLst>
              <a:path w="2596017" h="2975429">
                <a:moveTo>
                  <a:pt x="16044" y="1291772"/>
                </a:moveTo>
                <a:lnTo>
                  <a:pt x="16044" y="1291772"/>
                </a:lnTo>
                <a:cubicBezTo>
                  <a:pt x="40235" y="1257905"/>
                  <a:pt x="60966" y="1221278"/>
                  <a:pt x="88616" y="1190172"/>
                </a:cubicBezTo>
                <a:cubicBezTo>
                  <a:pt x="100205" y="1177134"/>
                  <a:pt x="125680" y="1177339"/>
                  <a:pt x="132158" y="1161143"/>
                </a:cubicBezTo>
                <a:cubicBezTo>
                  <a:pt x="139669" y="1142364"/>
                  <a:pt x="94729" y="1083226"/>
                  <a:pt x="88616" y="1074057"/>
                </a:cubicBezTo>
                <a:cubicBezTo>
                  <a:pt x="103130" y="1064381"/>
                  <a:pt x="116556" y="1052830"/>
                  <a:pt x="132158" y="1045029"/>
                </a:cubicBezTo>
                <a:cubicBezTo>
                  <a:pt x="145842" y="1038187"/>
                  <a:pt x="163754" y="1040072"/>
                  <a:pt x="175701" y="1030515"/>
                </a:cubicBezTo>
                <a:cubicBezTo>
                  <a:pt x="189323" y="1019618"/>
                  <a:pt x="195054" y="1001486"/>
                  <a:pt x="204730" y="986972"/>
                </a:cubicBezTo>
                <a:cubicBezTo>
                  <a:pt x="219102" y="943855"/>
                  <a:pt x="228285" y="890845"/>
                  <a:pt x="262787" y="856343"/>
                </a:cubicBezTo>
                <a:cubicBezTo>
                  <a:pt x="275122" y="844008"/>
                  <a:pt x="290728" y="835116"/>
                  <a:pt x="306330" y="827315"/>
                </a:cubicBezTo>
                <a:cubicBezTo>
                  <a:pt x="320014" y="820473"/>
                  <a:pt x="335359" y="817638"/>
                  <a:pt x="349873" y="812800"/>
                </a:cubicBezTo>
                <a:cubicBezTo>
                  <a:pt x="354711" y="798286"/>
                  <a:pt x="369225" y="783771"/>
                  <a:pt x="364387" y="769257"/>
                </a:cubicBezTo>
                <a:cubicBezTo>
                  <a:pt x="353354" y="736160"/>
                  <a:pt x="306330" y="682172"/>
                  <a:pt x="306330" y="682172"/>
                </a:cubicBezTo>
                <a:cubicBezTo>
                  <a:pt x="418874" y="607143"/>
                  <a:pt x="360320" y="635147"/>
                  <a:pt x="480501" y="595086"/>
                </a:cubicBezTo>
                <a:lnTo>
                  <a:pt x="524044" y="580572"/>
                </a:lnTo>
                <a:cubicBezTo>
                  <a:pt x="538558" y="585410"/>
                  <a:pt x="553903" y="588244"/>
                  <a:pt x="567587" y="595086"/>
                </a:cubicBezTo>
                <a:cubicBezTo>
                  <a:pt x="583189" y="602887"/>
                  <a:pt x="594207" y="628346"/>
                  <a:pt x="611130" y="624115"/>
                </a:cubicBezTo>
                <a:cubicBezTo>
                  <a:pt x="625973" y="620404"/>
                  <a:pt x="617157" y="593302"/>
                  <a:pt x="625644" y="580572"/>
                </a:cubicBezTo>
                <a:cubicBezTo>
                  <a:pt x="637030" y="563493"/>
                  <a:pt x="652984" y="549631"/>
                  <a:pt x="669187" y="537029"/>
                </a:cubicBezTo>
                <a:cubicBezTo>
                  <a:pt x="744048" y="478804"/>
                  <a:pt x="734119" y="486357"/>
                  <a:pt x="799816" y="464457"/>
                </a:cubicBezTo>
                <a:cubicBezTo>
                  <a:pt x="869254" y="476031"/>
                  <a:pt x="908714" y="496567"/>
                  <a:pt x="973987" y="449943"/>
                </a:cubicBezTo>
                <a:cubicBezTo>
                  <a:pt x="986437" y="441050"/>
                  <a:pt x="978944" y="418347"/>
                  <a:pt x="988501" y="406400"/>
                </a:cubicBezTo>
                <a:cubicBezTo>
                  <a:pt x="999398" y="392779"/>
                  <a:pt x="1017530" y="387048"/>
                  <a:pt x="1032044" y="377372"/>
                </a:cubicBezTo>
                <a:cubicBezTo>
                  <a:pt x="1036882" y="362858"/>
                  <a:pt x="1035740" y="344647"/>
                  <a:pt x="1046558" y="333829"/>
                </a:cubicBezTo>
                <a:cubicBezTo>
                  <a:pt x="1057376" y="323011"/>
                  <a:pt x="1075099" y="322316"/>
                  <a:pt x="1090101" y="319315"/>
                </a:cubicBezTo>
                <a:cubicBezTo>
                  <a:pt x="1123647" y="312606"/>
                  <a:pt x="1157834" y="309638"/>
                  <a:pt x="1191701" y="304800"/>
                </a:cubicBezTo>
                <a:cubicBezTo>
                  <a:pt x="1276430" y="248315"/>
                  <a:pt x="1190203" y="290286"/>
                  <a:pt x="1293301" y="290286"/>
                </a:cubicBezTo>
                <a:cubicBezTo>
                  <a:pt x="1337112" y="290286"/>
                  <a:pt x="1380387" y="280610"/>
                  <a:pt x="1423930" y="275772"/>
                </a:cubicBezTo>
                <a:cubicBezTo>
                  <a:pt x="1438444" y="266096"/>
                  <a:pt x="1455138" y="259078"/>
                  <a:pt x="1467473" y="246743"/>
                </a:cubicBezTo>
                <a:cubicBezTo>
                  <a:pt x="1479808" y="234408"/>
                  <a:pt x="1482880" y="214097"/>
                  <a:pt x="1496501" y="203200"/>
                </a:cubicBezTo>
                <a:cubicBezTo>
                  <a:pt x="1508448" y="193643"/>
                  <a:pt x="1525530" y="193524"/>
                  <a:pt x="1540044" y="188686"/>
                </a:cubicBezTo>
                <a:cubicBezTo>
                  <a:pt x="1583251" y="123876"/>
                  <a:pt x="1568442" y="117962"/>
                  <a:pt x="1685187" y="159657"/>
                </a:cubicBezTo>
                <a:cubicBezTo>
                  <a:pt x="1718043" y="171391"/>
                  <a:pt x="1772273" y="217715"/>
                  <a:pt x="1772273" y="217715"/>
                </a:cubicBezTo>
                <a:cubicBezTo>
                  <a:pt x="1796463" y="212877"/>
                  <a:pt x="1820175" y="203200"/>
                  <a:pt x="1844844" y="203200"/>
                </a:cubicBezTo>
                <a:cubicBezTo>
                  <a:pt x="1881324" y="203200"/>
                  <a:pt x="1902579" y="232068"/>
                  <a:pt x="1931930" y="246743"/>
                </a:cubicBezTo>
                <a:cubicBezTo>
                  <a:pt x="1945614" y="253585"/>
                  <a:pt x="1960959" y="256419"/>
                  <a:pt x="1975473" y="261257"/>
                </a:cubicBezTo>
                <a:cubicBezTo>
                  <a:pt x="2004501" y="280610"/>
                  <a:pt x="2029460" y="330348"/>
                  <a:pt x="2062558" y="319315"/>
                </a:cubicBezTo>
                <a:lnTo>
                  <a:pt x="2149644" y="290286"/>
                </a:lnTo>
                <a:cubicBezTo>
                  <a:pt x="2164158" y="285448"/>
                  <a:pt x="2178096" y="278287"/>
                  <a:pt x="2193187" y="275772"/>
                </a:cubicBezTo>
                <a:lnTo>
                  <a:pt x="2280273" y="261257"/>
                </a:lnTo>
                <a:cubicBezTo>
                  <a:pt x="2294787" y="246743"/>
                  <a:pt x="2313848" y="235658"/>
                  <a:pt x="2323816" y="217715"/>
                </a:cubicBezTo>
                <a:cubicBezTo>
                  <a:pt x="2338676" y="190967"/>
                  <a:pt x="2352844" y="130629"/>
                  <a:pt x="2352844" y="130629"/>
                </a:cubicBezTo>
                <a:cubicBezTo>
                  <a:pt x="2351870" y="129168"/>
                  <a:pt x="2297284" y="55560"/>
                  <a:pt x="2309301" y="43543"/>
                </a:cubicBezTo>
                <a:cubicBezTo>
                  <a:pt x="2330938" y="21906"/>
                  <a:pt x="2367358" y="24191"/>
                  <a:pt x="2396387" y="14515"/>
                </a:cubicBezTo>
                <a:lnTo>
                  <a:pt x="2439930" y="0"/>
                </a:lnTo>
                <a:cubicBezTo>
                  <a:pt x="2459282" y="4838"/>
                  <a:pt x="2482410" y="2054"/>
                  <a:pt x="2497987" y="14515"/>
                </a:cubicBezTo>
                <a:cubicBezTo>
                  <a:pt x="2509934" y="24072"/>
                  <a:pt x="2505659" y="44373"/>
                  <a:pt x="2512501" y="58057"/>
                </a:cubicBezTo>
                <a:cubicBezTo>
                  <a:pt x="2520302" y="73659"/>
                  <a:pt x="2531854" y="87086"/>
                  <a:pt x="2541530" y="101600"/>
                </a:cubicBezTo>
                <a:cubicBezTo>
                  <a:pt x="2576074" y="205235"/>
                  <a:pt x="2596017" y="171712"/>
                  <a:pt x="2527016" y="217715"/>
                </a:cubicBezTo>
                <a:cubicBezTo>
                  <a:pt x="2447321" y="337255"/>
                  <a:pt x="2464630" y="270181"/>
                  <a:pt x="2483473" y="420915"/>
                </a:cubicBezTo>
                <a:cubicBezTo>
                  <a:pt x="2406058" y="537034"/>
                  <a:pt x="2507669" y="396717"/>
                  <a:pt x="2410901" y="493486"/>
                </a:cubicBezTo>
                <a:cubicBezTo>
                  <a:pt x="2345250" y="559137"/>
                  <a:pt x="2423099" y="523287"/>
                  <a:pt x="2338330" y="551543"/>
                </a:cubicBezTo>
                <a:cubicBezTo>
                  <a:pt x="2318978" y="546705"/>
                  <a:pt x="2299380" y="542761"/>
                  <a:pt x="2280273" y="537029"/>
                </a:cubicBezTo>
                <a:cubicBezTo>
                  <a:pt x="2250965" y="528236"/>
                  <a:pt x="2222216" y="517676"/>
                  <a:pt x="2193187" y="508000"/>
                </a:cubicBezTo>
                <a:cubicBezTo>
                  <a:pt x="2178673" y="503162"/>
                  <a:pt x="2164487" y="497197"/>
                  <a:pt x="2149644" y="493486"/>
                </a:cubicBezTo>
                <a:cubicBezTo>
                  <a:pt x="2076744" y="475261"/>
                  <a:pt x="2110511" y="485280"/>
                  <a:pt x="2048044" y="464457"/>
                </a:cubicBezTo>
                <a:cubicBezTo>
                  <a:pt x="2004501" y="469295"/>
                  <a:pt x="1960631" y="471769"/>
                  <a:pt x="1917416" y="478972"/>
                </a:cubicBezTo>
                <a:cubicBezTo>
                  <a:pt x="1902325" y="481487"/>
                  <a:pt x="1885820" y="483929"/>
                  <a:pt x="1873873" y="493486"/>
                </a:cubicBezTo>
                <a:cubicBezTo>
                  <a:pt x="1860251" y="504383"/>
                  <a:pt x="1854520" y="522515"/>
                  <a:pt x="1844844" y="537029"/>
                </a:cubicBezTo>
                <a:cubicBezTo>
                  <a:pt x="1849682" y="556381"/>
                  <a:pt x="1853878" y="575906"/>
                  <a:pt x="1859358" y="595086"/>
                </a:cubicBezTo>
                <a:cubicBezTo>
                  <a:pt x="1863561" y="609797"/>
                  <a:pt x="1873873" y="623329"/>
                  <a:pt x="1873873" y="638629"/>
                </a:cubicBezTo>
                <a:cubicBezTo>
                  <a:pt x="1873873" y="653929"/>
                  <a:pt x="1864196" y="667658"/>
                  <a:pt x="1859358" y="682172"/>
                </a:cubicBezTo>
                <a:cubicBezTo>
                  <a:pt x="1825491" y="677334"/>
                  <a:pt x="1788357" y="682956"/>
                  <a:pt x="1757758" y="667657"/>
                </a:cubicBezTo>
                <a:cubicBezTo>
                  <a:pt x="1744074" y="660815"/>
                  <a:pt x="1743244" y="639414"/>
                  <a:pt x="1743244" y="624115"/>
                </a:cubicBezTo>
                <a:cubicBezTo>
                  <a:pt x="1743244" y="594068"/>
                  <a:pt x="1772109" y="559045"/>
                  <a:pt x="1786787" y="537029"/>
                </a:cubicBezTo>
                <a:cubicBezTo>
                  <a:pt x="1791625" y="522515"/>
                  <a:pt x="1806983" y="507691"/>
                  <a:pt x="1801301" y="493486"/>
                </a:cubicBezTo>
                <a:cubicBezTo>
                  <a:pt x="1781439" y="443833"/>
                  <a:pt x="1742373" y="469586"/>
                  <a:pt x="1714216" y="478972"/>
                </a:cubicBezTo>
                <a:cubicBezTo>
                  <a:pt x="1713810" y="480190"/>
                  <a:pt x="1682698" y="598984"/>
                  <a:pt x="1656158" y="609600"/>
                </a:cubicBezTo>
                <a:cubicBezTo>
                  <a:pt x="1619942" y="624087"/>
                  <a:pt x="1578519" y="617702"/>
                  <a:pt x="1540044" y="624115"/>
                </a:cubicBezTo>
                <a:cubicBezTo>
                  <a:pt x="1503593" y="630190"/>
                  <a:pt x="1472956" y="641639"/>
                  <a:pt x="1438444" y="653143"/>
                </a:cubicBezTo>
                <a:cubicBezTo>
                  <a:pt x="1472311" y="703943"/>
                  <a:pt x="1481988" y="730553"/>
                  <a:pt x="1554558" y="754743"/>
                </a:cubicBezTo>
                <a:lnTo>
                  <a:pt x="1641644" y="783772"/>
                </a:lnTo>
                <a:lnTo>
                  <a:pt x="1685187" y="798286"/>
                </a:lnTo>
                <a:cubicBezTo>
                  <a:pt x="1694863" y="812800"/>
                  <a:pt x="1700594" y="830932"/>
                  <a:pt x="1714216" y="841829"/>
                </a:cubicBezTo>
                <a:cubicBezTo>
                  <a:pt x="1770609" y="886944"/>
                  <a:pt x="1769387" y="809826"/>
                  <a:pt x="1743244" y="914400"/>
                </a:cubicBezTo>
                <a:cubicBezTo>
                  <a:pt x="1714215" y="904724"/>
                  <a:pt x="1681618" y="902345"/>
                  <a:pt x="1656158" y="885372"/>
                </a:cubicBezTo>
                <a:lnTo>
                  <a:pt x="1569073" y="827315"/>
                </a:lnTo>
                <a:cubicBezTo>
                  <a:pt x="1540044" y="832153"/>
                  <a:pt x="1507539" y="827228"/>
                  <a:pt x="1481987" y="841829"/>
                </a:cubicBezTo>
                <a:cubicBezTo>
                  <a:pt x="1468703" y="849420"/>
                  <a:pt x="1461791" y="871167"/>
                  <a:pt x="1467473" y="885372"/>
                </a:cubicBezTo>
                <a:cubicBezTo>
                  <a:pt x="1473952" y="901568"/>
                  <a:pt x="1495414" y="906599"/>
                  <a:pt x="1511016" y="914400"/>
                </a:cubicBezTo>
                <a:cubicBezTo>
                  <a:pt x="1631199" y="974492"/>
                  <a:pt x="1473312" y="874752"/>
                  <a:pt x="1598101" y="957943"/>
                </a:cubicBezTo>
                <a:cubicBezTo>
                  <a:pt x="1593263" y="977295"/>
                  <a:pt x="1596048" y="1000423"/>
                  <a:pt x="1583587" y="1016000"/>
                </a:cubicBezTo>
                <a:cubicBezTo>
                  <a:pt x="1552234" y="1055191"/>
                  <a:pt x="1520006" y="1017156"/>
                  <a:pt x="1496501" y="1001486"/>
                </a:cubicBezTo>
                <a:cubicBezTo>
                  <a:pt x="1491663" y="972457"/>
                  <a:pt x="1501366" y="936548"/>
                  <a:pt x="1481987" y="914400"/>
                </a:cubicBezTo>
                <a:cubicBezTo>
                  <a:pt x="1461838" y="891372"/>
                  <a:pt x="1394901" y="885372"/>
                  <a:pt x="1394901" y="885372"/>
                </a:cubicBezTo>
                <a:cubicBezTo>
                  <a:pt x="1360591" y="893949"/>
                  <a:pt x="1273967" y="895066"/>
                  <a:pt x="1351358" y="972457"/>
                </a:cubicBezTo>
                <a:cubicBezTo>
                  <a:pt x="1372995" y="994094"/>
                  <a:pt x="1438444" y="1001486"/>
                  <a:pt x="1438444" y="1001486"/>
                </a:cubicBezTo>
                <a:cubicBezTo>
                  <a:pt x="1448120" y="1016000"/>
                  <a:pt x="1471704" y="1028106"/>
                  <a:pt x="1467473" y="1045029"/>
                </a:cubicBezTo>
                <a:cubicBezTo>
                  <a:pt x="1463762" y="1059872"/>
                  <a:pt x="1439229" y="1059543"/>
                  <a:pt x="1423930" y="1059543"/>
                </a:cubicBezTo>
                <a:cubicBezTo>
                  <a:pt x="1405705" y="1059543"/>
                  <a:pt x="1342863" y="1037359"/>
                  <a:pt x="1322330" y="1030515"/>
                </a:cubicBezTo>
                <a:lnTo>
                  <a:pt x="1293301" y="943429"/>
                </a:lnTo>
                <a:cubicBezTo>
                  <a:pt x="1288463" y="928915"/>
                  <a:pt x="1293301" y="904724"/>
                  <a:pt x="1278787" y="899886"/>
                </a:cubicBezTo>
                <a:cubicBezTo>
                  <a:pt x="1264273" y="895048"/>
                  <a:pt x="1249955" y="889575"/>
                  <a:pt x="1235244" y="885372"/>
                </a:cubicBezTo>
                <a:cubicBezTo>
                  <a:pt x="1213548" y="879173"/>
                  <a:pt x="1156840" y="867941"/>
                  <a:pt x="1133644" y="856343"/>
                </a:cubicBezTo>
                <a:cubicBezTo>
                  <a:pt x="1118042" y="848542"/>
                  <a:pt x="1104615" y="836991"/>
                  <a:pt x="1090101" y="827315"/>
                </a:cubicBezTo>
                <a:cubicBezTo>
                  <a:pt x="1104615" y="817639"/>
                  <a:pt x="1128128" y="814835"/>
                  <a:pt x="1133644" y="798286"/>
                </a:cubicBezTo>
                <a:cubicBezTo>
                  <a:pt x="1139952" y="779362"/>
                  <a:pt x="1139078" y="740229"/>
                  <a:pt x="1119130" y="740229"/>
                </a:cubicBezTo>
                <a:cubicBezTo>
                  <a:pt x="1084242" y="740229"/>
                  <a:pt x="1032044" y="798286"/>
                  <a:pt x="1032044" y="798286"/>
                </a:cubicBezTo>
                <a:cubicBezTo>
                  <a:pt x="1027206" y="812800"/>
                  <a:pt x="1017530" y="826530"/>
                  <a:pt x="1017530" y="841829"/>
                </a:cubicBezTo>
                <a:cubicBezTo>
                  <a:pt x="1017530" y="885721"/>
                  <a:pt x="1025042" y="1034526"/>
                  <a:pt x="1061073" y="1088572"/>
                </a:cubicBezTo>
                <a:cubicBezTo>
                  <a:pt x="1080425" y="1117600"/>
                  <a:pt x="1090102" y="1156305"/>
                  <a:pt x="1119130" y="1175657"/>
                </a:cubicBezTo>
                <a:lnTo>
                  <a:pt x="1162673" y="1204686"/>
                </a:lnTo>
                <a:cubicBezTo>
                  <a:pt x="1177220" y="1248328"/>
                  <a:pt x="1174952" y="1254255"/>
                  <a:pt x="1206216" y="1291772"/>
                </a:cubicBezTo>
                <a:cubicBezTo>
                  <a:pt x="1219356" y="1307541"/>
                  <a:pt x="1236617" y="1319546"/>
                  <a:pt x="1249758" y="1335315"/>
                </a:cubicBezTo>
                <a:cubicBezTo>
                  <a:pt x="1300258" y="1395915"/>
                  <a:pt x="1250850" y="1369544"/>
                  <a:pt x="1322330" y="1393372"/>
                </a:cubicBezTo>
                <a:cubicBezTo>
                  <a:pt x="1336844" y="1407886"/>
                  <a:pt x="1346815" y="1429292"/>
                  <a:pt x="1365873" y="1436915"/>
                </a:cubicBezTo>
                <a:cubicBezTo>
                  <a:pt x="1599372" y="1530314"/>
                  <a:pt x="1380558" y="1393487"/>
                  <a:pt x="1511016" y="1480457"/>
                </a:cubicBezTo>
                <a:cubicBezTo>
                  <a:pt x="1525530" y="1475619"/>
                  <a:pt x="1542611" y="1475500"/>
                  <a:pt x="1554558" y="1465943"/>
                </a:cubicBezTo>
                <a:cubicBezTo>
                  <a:pt x="1568180" y="1455046"/>
                  <a:pt x="1566143" y="1422400"/>
                  <a:pt x="1583587" y="1422400"/>
                </a:cubicBezTo>
                <a:cubicBezTo>
                  <a:pt x="1598886" y="1422400"/>
                  <a:pt x="1581523" y="1457050"/>
                  <a:pt x="1569073" y="1465943"/>
                </a:cubicBezTo>
                <a:cubicBezTo>
                  <a:pt x="1544174" y="1483728"/>
                  <a:pt x="1481987" y="1494972"/>
                  <a:pt x="1481987" y="1494972"/>
                </a:cubicBezTo>
                <a:cubicBezTo>
                  <a:pt x="1413553" y="1483566"/>
                  <a:pt x="1397471" y="1468989"/>
                  <a:pt x="1336844" y="1494972"/>
                </a:cubicBezTo>
                <a:cubicBezTo>
                  <a:pt x="1320811" y="1501844"/>
                  <a:pt x="1307815" y="1514324"/>
                  <a:pt x="1293301" y="1524000"/>
                </a:cubicBezTo>
                <a:cubicBezTo>
                  <a:pt x="1307815" y="1533676"/>
                  <a:pt x="1321242" y="1545228"/>
                  <a:pt x="1336844" y="1553029"/>
                </a:cubicBezTo>
                <a:cubicBezTo>
                  <a:pt x="1350528" y="1559871"/>
                  <a:pt x="1368440" y="1557986"/>
                  <a:pt x="1380387" y="1567543"/>
                </a:cubicBezTo>
                <a:cubicBezTo>
                  <a:pt x="1394009" y="1578440"/>
                  <a:pt x="1396288" y="1599599"/>
                  <a:pt x="1409416" y="1611086"/>
                </a:cubicBezTo>
                <a:cubicBezTo>
                  <a:pt x="1435672" y="1634060"/>
                  <a:pt x="1467473" y="1649791"/>
                  <a:pt x="1496501" y="1669143"/>
                </a:cubicBezTo>
                <a:cubicBezTo>
                  <a:pt x="1511015" y="1678819"/>
                  <a:pt x="1523495" y="1692656"/>
                  <a:pt x="1540044" y="1698172"/>
                </a:cubicBezTo>
                <a:cubicBezTo>
                  <a:pt x="1569073" y="1707848"/>
                  <a:pt x="1596948" y="1722169"/>
                  <a:pt x="1627130" y="1727200"/>
                </a:cubicBezTo>
                <a:cubicBezTo>
                  <a:pt x="1729307" y="1744230"/>
                  <a:pt x="1686297" y="1732409"/>
                  <a:pt x="1757758" y="1756229"/>
                </a:cubicBezTo>
                <a:cubicBezTo>
                  <a:pt x="1762596" y="1770743"/>
                  <a:pt x="1769536" y="1784719"/>
                  <a:pt x="1772273" y="1799772"/>
                </a:cubicBezTo>
                <a:cubicBezTo>
                  <a:pt x="1779251" y="1838149"/>
                  <a:pt x="1770945" y="1880242"/>
                  <a:pt x="1786787" y="1915886"/>
                </a:cubicBezTo>
                <a:cubicBezTo>
                  <a:pt x="1793001" y="1929867"/>
                  <a:pt x="1815816" y="1925562"/>
                  <a:pt x="1830330" y="1930400"/>
                </a:cubicBezTo>
                <a:cubicBezTo>
                  <a:pt x="1844844" y="1944914"/>
                  <a:pt x="1856051" y="1963759"/>
                  <a:pt x="1873873" y="1973943"/>
                </a:cubicBezTo>
                <a:cubicBezTo>
                  <a:pt x="1891193" y="1983840"/>
                  <a:pt x="1924072" y="1970122"/>
                  <a:pt x="1931930" y="1988457"/>
                </a:cubicBezTo>
                <a:cubicBezTo>
                  <a:pt x="1968118" y="2072896"/>
                  <a:pt x="1917669" y="2075459"/>
                  <a:pt x="1873873" y="2090057"/>
                </a:cubicBezTo>
                <a:cubicBezTo>
                  <a:pt x="1844844" y="2070705"/>
                  <a:pt x="1797819" y="2065098"/>
                  <a:pt x="1786787" y="2032000"/>
                </a:cubicBezTo>
                <a:cubicBezTo>
                  <a:pt x="1771662" y="1986625"/>
                  <a:pt x="1756995" y="1929892"/>
                  <a:pt x="1714216" y="1901372"/>
                </a:cubicBezTo>
                <a:cubicBezTo>
                  <a:pt x="1699702" y="1891696"/>
                  <a:pt x="1687670" y="1876265"/>
                  <a:pt x="1670673" y="1872343"/>
                </a:cubicBezTo>
                <a:cubicBezTo>
                  <a:pt x="1623296" y="1861410"/>
                  <a:pt x="1573911" y="1862667"/>
                  <a:pt x="1525530" y="1857829"/>
                </a:cubicBezTo>
                <a:cubicBezTo>
                  <a:pt x="1496501" y="1828800"/>
                  <a:pt x="1463076" y="1803585"/>
                  <a:pt x="1438444" y="1770743"/>
                </a:cubicBezTo>
                <a:cubicBezTo>
                  <a:pt x="1423930" y="1751391"/>
                  <a:pt x="1413485" y="1728172"/>
                  <a:pt x="1394901" y="1712686"/>
                </a:cubicBezTo>
                <a:cubicBezTo>
                  <a:pt x="1383148" y="1702892"/>
                  <a:pt x="1365872" y="1703010"/>
                  <a:pt x="1351358" y="1698172"/>
                </a:cubicBezTo>
                <a:cubicBezTo>
                  <a:pt x="1322330" y="1678820"/>
                  <a:pt x="1253241" y="1673213"/>
                  <a:pt x="1264273" y="1640115"/>
                </a:cubicBezTo>
                <a:cubicBezTo>
                  <a:pt x="1299609" y="1534105"/>
                  <a:pt x="1322986" y="1545608"/>
                  <a:pt x="1235244" y="1567543"/>
                </a:cubicBezTo>
                <a:cubicBezTo>
                  <a:pt x="1119125" y="1644957"/>
                  <a:pt x="1259439" y="1543349"/>
                  <a:pt x="1162673" y="1640115"/>
                </a:cubicBezTo>
                <a:cubicBezTo>
                  <a:pt x="1134537" y="1668251"/>
                  <a:pt x="1111001" y="1671853"/>
                  <a:pt x="1075587" y="1683657"/>
                </a:cubicBezTo>
                <a:cubicBezTo>
                  <a:pt x="1101766" y="1709836"/>
                  <a:pt x="1120663" y="1741715"/>
                  <a:pt x="1162673" y="1741715"/>
                </a:cubicBezTo>
                <a:cubicBezTo>
                  <a:pt x="1177973" y="1741715"/>
                  <a:pt x="1191702" y="1732038"/>
                  <a:pt x="1206216" y="1727200"/>
                </a:cubicBezTo>
                <a:cubicBezTo>
                  <a:pt x="1230406" y="1732038"/>
                  <a:pt x="1254987" y="1735224"/>
                  <a:pt x="1278787" y="1741715"/>
                </a:cubicBezTo>
                <a:cubicBezTo>
                  <a:pt x="1308308" y="1749766"/>
                  <a:pt x="1365873" y="1770743"/>
                  <a:pt x="1365873" y="1770743"/>
                </a:cubicBezTo>
                <a:cubicBezTo>
                  <a:pt x="1392355" y="1810466"/>
                  <a:pt x="1392610" y="1822944"/>
                  <a:pt x="1438444" y="1843315"/>
                </a:cubicBezTo>
                <a:cubicBezTo>
                  <a:pt x="1466406" y="1855742"/>
                  <a:pt x="1525530" y="1872343"/>
                  <a:pt x="1525530" y="1872343"/>
                </a:cubicBezTo>
                <a:cubicBezTo>
                  <a:pt x="1641649" y="1949757"/>
                  <a:pt x="1501335" y="1848149"/>
                  <a:pt x="1598101" y="1944915"/>
                </a:cubicBezTo>
                <a:cubicBezTo>
                  <a:pt x="1626237" y="1973051"/>
                  <a:pt x="1649773" y="1976653"/>
                  <a:pt x="1685187" y="1988457"/>
                </a:cubicBezTo>
                <a:cubicBezTo>
                  <a:pt x="1694863" y="2002971"/>
                  <a:pt x="1714216" y="2014556"/>
                  <a:pt x="1714216" y="2032000"/>
                </a:cubicBezTo>
                <a:cubicBezTo>
                  <a:pt x="1714216" y="2049444"/>
                  <a:pt x="1692059" y="2059509"/>
                  <a:pt x="1685187" y="2075543"/>
                </a:cubicBezTo>
                <a:cubicBezTo>
                  <a:pt x="1677329" y="2093878"/>
                  <a:pt x="1675511" y="2114248"/>
                  <a:pt x="1670673" y="2133600"/>
                </a:cubicBezTo>
                <a:cubicBezTo>
                  <a:pt x="1707154" y="2243046"/>
                  <a:pt x="1657943" y="2108140"/>
                  <a:pt x="1714216" y="2220686"/>
                </a:cubicBezTo>
                <a:cubicBezTo>
                  <a:pt x="1721058" y="2234370"/>
                  <a:pt x="1741460" y="2255742"/>
                  <a:pt x="1728730" y="2264229"/>
                </a:cubicBezTo>
                <a:cubicBezTo>
                  <a:pt x="1712132" y="2275294"/>
                  <a:pt x="1690025" y="2254553"/>
                  <a:pt x="1670673" y="2249715"/>
                </a:cubicBezTo>
                <a:cubicBezTo>
                  <a:pt x="1593260" y="2133596"/>
                  <a:pt x="1694866" y="2273910"/>
                  <a:pt x="1598101" y="2177143"/>
                </a:cubicBezTo>
                <a:cubicBezTo>
                  <a:pt x="1585766" y="2164808"/>
                  <a:pt x="1583865" y="2142845"/>
                  <a:pt x="1569073" y="2133600"/>
                </a:cubicBezTo>
                <a:cubicBezTo>
                  <a:pt x="1543125" y="2117383"/>
                  <a:pt x="1481987" y="2104572"/>
                  <a:pt x="1481987" y="2104572"/>
                </a:cubicBezTo>
                <a:cubicBezTo>
                  <a:pt x="1452958" y="2109410"/>
                  <a:pt x="1423451" y="2111948"/>
                  <a:pt x="1394901" y="2119086"/>
                </a:cubicBezTo>
                <a:cubicBezTo>
                  <a:pt x="1365216" y="2126507"/>
                  <a:pt x="1307816" y="2148115"/>
                  <a:pt x="1307816" y="2148115"/>
                </a:cubicBezTo>
                <a:cubicBezTo>
                  <a:pt x="1298140" y="2162629"/>
                  <a:pt x="1275919" y="2174450"/>
                  <a:pt x="1278787" y="2191657"/>
                </a:cubicBezTo>
                <a:cubicBezTo>
                  <a:pt x="1282161" y="2211904"/>
                  <a:pt x="1309189" y="2219431"/>
                  <a:pt x="1322330" y="2235200"/>
                </a:cubicBezTo>
                <a:cubicBezTo>
                  <a:pt x="1333497" y="2248601"/>
                  <a:pt x="1341682" y="2264229"/>
                  <a:pt x="1351358" y="2278743"/>
                </a:cubicBezTo>
                <a:cubicBezTo>
                  <a:pt x="1356196" y="2298095"/>
                  <a:pt x="1348768" y="2326537"/>
                  <a:pt x="1365873" y="2336800"/>
                </a:cubicBezTo>
                <a:cubicBezTo>
                  <a:pt x="1410505" y="2363579"/>
                  <a:pt x="1439404" y="2299075"/>
                  <a:pt x="1452958" y="2278743"/>
                </a:cubicBezTo>
                <a:cubicBezTo>
                  <a:pt x="1448120" y="2298095"/>
                  <a:pt x="1443924" y="2317620"/>
                  <a:pt x="1438444" y="2336800"/>
                </a:cubicBezTo>
                <a:cubicBezTo>
                  <a:pt x="1434241" y="2351511"/>
                  <a:pt x="1417088" y="2366659"/>
                  <a:pt x="1423930" y="2380343"/>
                </a:cubicBezTo>
                <a:cubicBezTo>
                  <a:pt x="1430772" y="2394027"/>
                  <a:pt x="1452959" y="2390019"/>
                  <a:pt x="1467473" y="2394857"/>
                </a:cubicBezTo>
                <a:cubicBezTo>
                  <a:pt x="1477149" y="2409371"/>
                  <a:pt x="1496501" y="2420956"/>
                  <a:pt x="1496501" y="2438400"/>
                </a:cubicBezTo>
                <a:cubicBezTo>
                  <a:pt x="1496501" y="2511012"/>
                  <a:pt x="1424174" y="2473283"/>
                  <a:pt x="1394901" y="2467429"/>
                </a:cubicBezTo>
                <a:cubicBezTo>
                  <a:pt x="1380387" y="2472267"/>
                  <a:pt x="1365042" y="2475101"/>
                  <a:pt x="1351358" y="2481943"/>
                </a:cubicBezTo>
                <a:cubicBezTo>
                  <a:pt x="1335756" y="2489744"/>
                  <a:pt x="1324921" y="2514393"/>
                  <a:pt x="1307816" y="2510972"/>
                </a:cubicBezTo>
                <a:cubicBezTo>
                  <a:pt x="1290711" y="2507551"/>
                  <a:pt x="1288463" y="2481943"/>
                  <a:pt x="1278787" y="2467429"/>
                </a:cubicBezTo>
                <a:cubicBezTo>
                  <a:pt x="1283625" y="2452915"/>
                  <a:pt x="1293301" y="2439185"/>
                  <a:pt x="1293301" y="2423886"/>
                </a:cubicBezTo>
                <a:cubicBezTo>
                  <a:pt x="1293301" y="2331227"/>
                  <a:pt x="1199021" y="2388319"/>
                  <a:pt x="1133644" y="2394857"/>
                </a:cubicBezTo>
                <a:cubicBezTo>
                  <a:pt x="1167511" y="2496457"/>
                  <a:pt x="1133644" y="2472267"/>
                  <a:pt x="1206216" y="2496457"/>
                </a:cubicBezTo>
                <a:cubicBezTo>
                  <a:pt x="1225568" y="2525486"/>
                  <a:pt x="1253241" y="2550445"/>
                  <a:pt x="1264273" y="2583543"/>
                </a:cubicBezTo>
                <a:cubicBezTo>
                  <a:pt x="1284303" y="2643635"/>
                  <a:pt x="1270300" y="2614356"/>
                  <a:pt x="1307816" y="2670629"/>
                </a:cubicBezTo>
                <a:cubicBezTo>
                  <a:pt x="1340993" y="2770162"/>
                  <a:pt x="1307816" y="2646625"/>
                  <a:pt x="1307816" y="2786743"/>
                </a:cubicBezTo>
                <a:cubicBezTo>
                  <a:pt x="1307816" y="2802042"/>
                  <a:pt x="1308646" y="2823444"/>
                  <a:pt x="1322330" y="2830286"/>
                </a:cubicBezTo>
                <a:cubicBezTo>
                  <a:pt x="1352929" y="2845585"/>
                  <a:pt x="1390063" y="2839962"/>
                  <a:pt x="1423930" y="2844800"/>
                </a:cubicBezTo>
                <a:cubicBezTo>
                  <a:pt x="1414254" y="2859314"/>
                  <a:pt x="1401026" y="2872010"/>
                  <a:pt x="1394901" y="2888343"/>
                </a:cubicBezTo>
                <a:cubicBezTo>
                  <a:pt x="1386239" y="2911442"/>
                  <a:pt x="1394071" y="2940389"/>
                  <a:pt x="1380387" y="2960915"/>
                </a:cubicBezTo>
                <a:cubicBezTo>
                  <a:pt x="1371900" y="2973645"/>
                  <a:pt x="1351358" y="2970591"/>
                  <a:pt x="1336844" y="2975429"/>
                </a:cubicBezTo>
                <a:cubicBezTo>
                  <a:pt x="1317492" y="2970591"/>
                  <a:pt x="1293799" y="2974051"/>
                  <a:pt x="1278787" y="2960915"/>
                </a:cubicBezTo>
                <a:cubicBezTo>
                  <a:pt x="1252531" y="2937941"/>
                  <a:pt x="1231762" y="2906927"/>
                  <a:pt x="1220730" y="2873829"/>
                </a:cubicBezTo>
                <a:cubicBezTo>
                  <a:pt x="1215892" y="2859315"/>
                  <a:pt x="1217034" y="2841104"/>
                  <a:pt x="1206216" y="2830286"/>
                </a:cubicBezTo>
                <a:cubicBezTo>
                  <a:pt x="1181546" y="2805616"/>
                  <a:pt x="1119130" y="2772229"/>
                  <a:pt x="1119130" y="2772229"/>
                </a:cubicBezTo>
                <a:cubicBezTo>
                  <a:pt x="1104452" y="2794245"/>
                  <a:pt x="1075587" y="2829268"/>
                  <a:pt x="1075587" y="2859315"/>
                </a:cubicBezTo>
                <a:cubicBezTo>
                  <a:pt x="1075587" y="2874614"/>
                  <a:pt x="1085263" y="2888343"/>
                  <a:pt x="1090101" y="2902857"/>
                </a:cubicBezTo>
                <a:cubicBezTo>
                  <a:pt x="1080425" y="2917371"/>
                  <a:pt x="1075028" y="2956866"/>
                  <a:pt x="1061073" y="2946400"/>
                </a:cubicBezTo>
                <a:cubicBezTo>
                  <a:pt x="1036594" y="2928041"/>
                  <a:pt x="1041720" y="2888343"/>
                  <a:pt x="1032044" y="2859315"/>
                </a:cubicBezTo>
                <a:cubicBezTo>
                  <a:pt x="1022482" y="2830630"/>
                  <a:pt x="1014081" y="2792693"/>
                  <a:pt x="988501" y="2772229"/>
                </a:cubicBezTo>
                <a:cubicBezTo>
                  <a:pt x="976554" y="2762672"/>
                  <a:pt x="959472" y="2762553"/>
                  <a:pt x="944958" y="2757715"/>
                </a:cubicBezTo>
                <a:cubicBezTo>
                  <a:pt x="935397" y="2729031"/>
                  <a:pt x="926994" y="2691091"/>
                  <a:pt x="901416" y="2670629"/>
                </a:cubicBezTo>
                <a:cubicBezTo>
                  <a:pt x="889469" y="2661072"/>
                  <a:pt x="872387" y="2660953"/>
                  <a:pt x="857873" y="2656115"/>
                </a:cubicBezTo>
                <a:cubicBezTo>
                  <a:pt x="777558" y="2682886"/>
                  <a:pt x="828844" y="2649861"/>
                  <a:pt x="828844" y="2757715"/>
                </a:cubicBezTo>
                <a:cubicBezTo>
                  <a:pt x="828844" y="2777663"/>
                  <a:pt x="819168" y="2796420"/>
                  <a:pt x="814330" y="2815772"/>
                </a:cubicBezTo>
                <a:cubicBezTo>
                  <a:pt x="785301" y="2810934"/>
                  <a:pt x="748054" y="2822067"/>
                  <a:pt x="727244" y="2801257"/>
                </a:cubicBezTo>
                <a:cubicBezTo>
                  <a:pt x="582491" y="2656504"/>
                  <a:pt x="807050" y="2745613"/>
                  <a:pt x="669187" y="2699657"/>
                </a:cubicBezTo>
                <a:cubicBezTo>
                  <a:pt x="664349" y="2685143"/>
                  <a:pt x="654673" y="2671414"/>
                  <a:pt x="654673" y="2656115"/>
                </a:cubicBezTo>
                <a:cubicBezTo>
                  <a:pt x="654673" y="2636167"/>
                  <a:pt x="664860" y="2617530"/>
                  <a:pt x="669187" y="2598057"/>
                </a:cubicBezTo>
                <a:cubicBezTo>
                  <a:pt x="674538" y="2573975"/>
                  <a:pt x="678863" y="2549676"/>
                  <a:pt x="683701" y="2525486"/>
                </a:cubicBezTo>
                <a:cubicBezTo>
                  <a:pt x="674025" y="2510972"/>
                  <a:pt x="661545" y="2497976"/>
                  <a:pt x="654673" y="2481943"/>
                </a:cubicBezTo>
                <a:cubicBezTo>
                  <a:pt x="641125" y="2450330"/>
                  <a:pt x="646678" y="2402560"/>
                  <a:pt x="611130" y="2380343"/>
                </a:cubicBezTo>
                <a:cubicBezTo>
                  <a:pt x="585182" y="2364126"/>
                  <a:pt x="524044" y="2351315"/>
                  <a:pt x="524044" y="2351315"/>
                </a:cubicBezTo>
                <a:cubicBezTo>
                  <a:pt x="519206" y="2336801"/>
                  <a:pt x="513733" y="2322483"/>
                  <a:pt x="509530" y="2307772"/>
                </a:cubicBezTo>
                <a:cubicBezTo>
                  <a:pt x="504050" y="2288592"/>
                  <a:pt x="507477" y="2265292"/>
                  <a:pt x="495016" y="2249715"/>
                </a:cubicBezTo>
                <a:cubicBezTo>
                  <a:pt x="485459" y="2237768"/>
                  <a:pt x="465987" y="2240038"/>
                  <a:pt x="451473" y="2235200"/>
                </a:cubicBezTo>
                <a:cubicBezTo>
                  <a:pt x="446635" y="2220686"/>
                  <a:pt x="434443" y="2206748"/>
                  <a:pt x="436958" y="2191657"/>
                </a:cubicBezTo>
                <a:cubicBezTo>
                  <a:pt x="444681" y="2145316"/>
                  <a:pt x="475569" y="2144921"/>
                  <a:pt x="509530" y="2133600"/>
                </a:cubicBezTo>
                <a:cubicBezTo>
                  <a:pt x="520851" y="2099637"/>
                  <a:pt x="521244" y="2068753"/>
                  <a:pt x="567587" y="2061029"/>
                </a:cubicBezTo>
                <a:cubicBezTo>
                  <a:pt x="582678" y="2058514"/>
                  <a:pt x="596616" y="2070705"/>
                  <a:pt x="611130" y="2075543"/>
                </a:cubicBezTo>
                <a:cubicBezTo>
                  <a:pt x="640159" y="2056191"/>
                  <a:pt x="665118" y="2028519"/>
                  <a:pt x="698216" y="2017486"/>
                </a:cubicBezTo>
                <a:cubicBezTo>
                  <a:pt x="821916" y="1976253"/>
                  <a:pt x="727742" y="2009104"/>
                  <a:pt x="973987" y="1901372"/>
                </a:cubicBezTo>
                <a:cubicBezTo>
                  <a:pt x="952171" y="1966821"/>
                  <a:pt x="932292" y="2006668"/>
                  <a:pt x="973987" y="2090057"/>
                </a:cubicBezTo>
                <a:cubicBezTo>
                  <a:pt x="989589" y="2121262"/>
                  <a:pt x="1061073" y="2148115"/>
                  <a:pt x="1061073" y="2148115"/>
                </a:cubicBezTo>
                <a:cubicBezTo>
                  <a:pt x="1170521" y="2111631"/>
                  <a:pt x="1035613" y="2160845"/>
                  <a:pt x="1148158" y="2104572"/>
                </a:cubicBezTo>
                <a:cubicBezTo>
                  <a:pt x="1171363" y="2092969"/>
                  <a:pt x="1228050" y="2081745"/>
                  <a:pt x="1249758" y="2075543"/>
                </a:cubicBezTo>
                <a:cubicBezTo>
                  <a:pt x="1264469" y="2071340"/>
                  <a:pt x="1278787" y="2065867"/>
                  <a:pt x="1293301" y="2061029"/>
                </a:cubicBezTo>
                <a:cubicBezTo>
                  <a:pt x="1307815" y="2046515"/>
                  <a:pt x="1333469" y="2037733"/>
                  <a:pt x="1336844" y="2017486"/>
                </a:cubicBezTo>
                <a:cubicBezTo>
                  <a:pt x="1339712" y="2000279"/>
                  <a:pt x="1324886" y="1977537"/>
                  <a:pt x="1307816" y="1973943"/>
                </a:cubicBezTo>
                <a:cubicBezTo>
                  <a:pt x="1227193" y="1956970"/>
                  <a:pt x="1143321" y="1964267"/>
                  <a:pt x="1061073" y="1959429"/>
                </a:cubicBezTo>
                <a:cubicBezTo>
                  <a:pt x="1056235" y="1944915"/>
                  <a:pt x="1061704" y="1918050"/>
                  <a:pt x="1046558" y="1915886"/>
                </a:cubicBezTo>
                <a:cubicBezTo>
                  <a:pt x="1016267" y="1911559"/>
                  <a:pt x="959473" y="1944915"/>
                  <a:pt x="959473" y="1944915"/>
                </a:cubicBezTo>
                <a:cubicBezTo>
                  <a:pt x="920768" y="1940077"/>
                  <a:pt x="881735" y="1937378"/>
                  <a:pt x="843358" y="1930400"/>
                </a:cubicBezTo>
                <a:cubicBezTo>
                  <a:pt x="828306" y="1927663"/>
                  <a:pt x="815115" y="1915886"/>
                  <a:pt x="799816" y="1915886"/>
                </a:cubicBezTo>
                <a:cubicBezTo>
                  <a:pt x="746377" y="1915886"/>
                  <a:pt x="693377" y="1925562"/>
                  <a:pt x="640158" y="1930400"/>
                </a:cubicBezTo>
                <a:cubicBezTo>
                  <a:pt x="625644" y="1940076"/>
                  <a:pt x="612218" y="1951628"/>
                  <a:pt x="596616" y="1959429"/>
                </a:cubicBezTo>
                <a:cubicBezTo>
                  <a:pt x="566863" y="1974305"/>
                  <a:pt x="508101" y="1982937"/>
                  <a:pt x="480501" y="1988457"/>
                </a:cubicBezTo>
                <a:cubicBezTo>
                  <a:pt x="386156" y="1957009"/>
                  <a:pt x="485343" y="2002973"/>
                  <a:pt x="407930" y="1886857"/>
                </a:cubicBezTo>
                <a:cubicBezTo>
                  <a:pt x="369225" y="1828801"/>
                  <a:pt x="393415" y="1852991"/>
                  <a:pt x="335358" y="1814286"/>
                </a:cubicBezTo>
                <a:cubicBezTo>
                  <a:pt x="320844" y="1828800"/>
                  <a:pt x="307585" y="1844688"/>
                  <a:pt x="291816" y="1857829"/>
                </a:cubicBezTo>
                <a:cubicBezTo>
                  <a:pt x="278415" y="1868996"/>
                  <a:pt x="251394" y="1869694"/>
                  <a:pt x="248273" y="1886857"/>
                </a:cubicBezTo>
                <a:cubicBezTo>
                  <a:pt x="227619" y="2000452"/>
                  <a:pt x="249347" y="2004046"/>
                  <a:pt x="306330" y="2061029"/>
                </a:cubicBezTo>
                <a:cubicBezTo>
                  <a:pt x="311168" y="2075543"/>
                  <a:pt x="327686" y="2090888"/>
                  <a:pt x="320844" y="2104572"/>
                </a:cubicBezTo>
                <a:cubicBezTo>
                  <a:pt x="314002" y="2118256"/>
                  <a:pt x="292600" y="2119086"/>
                  <a:pt x="277301" y="2119086"/>
                </a:cubicBezTo>
                <a:cubicBezTo>
                  <a:pt x="242268" y="2119086"/>
                  <a:pt x="195548" y="2101511"/>
                  <a:pt x="161187" y="2090057"/>
                </a:cubicBezTo>
                <a:cubicBezTo>
                  <a:pt x="178555" y="2020586"/>
                  <a:pt x="182216" y="2014404"/>
                  <a:pt x="190216" y="1930400"/>
                </a:cubicBezTo>
                <a:cubicBezTo>
                  <a:pt x="211582" y="1706061"/>
                  <a:pt x="146788" y="1765827"/>
                  <a:pt x="248273" y="1698172"/>
                </a:cubicBezTo>
                <a:cubicBezTo>
                  <a:pt x="340447" y="1728896"/>
                  <a:pt x="242507" y="1708980"/>
                  <a:pt x="335358" y="1683657"/>
                </a:cubicBezTo>
                <a:cubicBezTo>
                  <a:pt x="372990" y="1673394"/>
                  <a:pt x="412768" y="1673981"/>
                  <a:pt x="451473" y="1669143"/>
                </a:cubicBezTo>
                <a:cubicBezTo>
                  <a:pt x="332298" y="1629419"/>
                  <a:pt x="521593" y="1689353"/>
                  <a:pt x="291816" y="1640115"/>
                </a:cubicBezTo>
                <a:cubicBezTo>
                  <a:pt x="213107" y="1623249"/>
                  <a:pt x="198571" y="1607391"/>
                  <a:pt x="132158" y="1567543"/>
                </a:cubicBezTo>
                <a:cubicBezTo>
                  <a:pt x="127320" y="1553029"/>
                  <a:pt x="127201" y="1535947"/>
                  <a:pt x="117644" y="1524000"/>
                </a:cubicBezTo>
                <a:cubicBezTo>
                  <a:pt x="106747" y="1510379"/>
                  <a:pt x="78596" y="1511827"/>
                  <a:pt x="74101" y="1494972"/>
                </a:cubicBezTo>
                <a:cubicBezTo>
                  <a:pt x="15942" y="1276875"/>
                  <a:pt x="129732" y="1329667"/>
                  <a:pt x="16044" y="1291772"/>
                </a:cubicBezTo>
                <a:cubicBezTo>
                  <a:pt x="0" y="1243639"/>
                  <a:pt x="1530" y="1263528"/>
                  <a:pt x="1530" y="1233715"/>
                </a:cubicBezTo>
                <a:lnTo>
                  <a:pt x="16044" y="1291772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4346034" y="6477068"/>
            <a:ext cx="1361010" cy="388189"/>
          </a:xfrm>
          <a:custGeom>
            <a:avLst/>
            <a:gdLst>
              <a:gd name="connsiteX0" fmla="*/ 109852 w 1361010"/>
              <a:gd name="connsiteY0" fmla="*/ 286589 h 388189"/>
              <a:gd name="connsiteX1" fmla="*/ 109852 w 1361010"/>
              <a:gd name="connsiteY1" fmla="*/ 286589 h 388189"/>
              <a:gd name="connsiteX2" fmla="*/ 80823 w 1361010"/>
              <a:gd name="connsiteY2" fmla="*/ 155961 h 388189"/>
              <a:gd name="connsiteX3" fmla="*/ 124366 w 1361010"/>
              <a:gd name="connsiteY3" fmla="*/ 126932 h 388189"/>
              <a:gd name="connsiteX4" fmla="*/ 153395 w 1361010"/>
              <a:gd name="connsiteY4" fmla="*/ 83389 h 388189"/>
              <a:gd name="connsiteX5" fmla="*/ 167909 w 1361010"/>
              <a:gd name="connsiteY5" fmla="*/ 10818 h 388189"/>
              <a:gd name="connsiteX6" fmla="*/ 211452 w 1361010"/>
              <a:gd name="connsiteY6" fmla="*/ 25332 h 388189"/>
              <a:gd name="connsiteX7" fmla="*/ 240480 w 1361010"/>
              <a:gd name="connsiteY7" fmla="*/ 68875 h 388189"/>
              <a:gd name="connsiteX8" fmla="*/ 284023 w 1361010"/>
              <a:gd name="connsiteY8" fmla="*/ 97903 h 388189"/>
              <a:gd name="connsiteX9" fmla="*/ 327566 w 1361010"/>
              <a:gd name="connsiteY9" fmla="*/ 83389 h 388189"/>
              <a:gd name="connsiteX10" fmla="*/ 371109 w 1361010"/>
              <a:gd name="connsiteY10" fmla="*/ 54361 h 388189"/>
              <a:gd name="connsiteX11" fmla="*/ 414652 w 1361010"/>
              <a:gd name="connsiteY11" fmla="*/ 141446 h 388189"/>
              <a:gd name="connsiteX12" fmla="*/ 501737 w 1361010"/>
              <a:gd name="connsiteY12" fmla="*/ 170475 h 388189"/>
              <a:gd name="connsiteX13" fmla="*/ 545280 w 1361010"/>
              <a:gd name="connsiteY13" fmla="*/ 155961 h 388189"/>
              <a:gd name="connsiteX14" fmla="*/ 588823 w 1361010"/>
              <a:gd name="connsiteY14" fmla="*/ 126932 h 388189"/>
              <a:gd name="connsiteX15" fmla="*/ 675909 w 1361010"/>
              <a:gd name="connsiteY15" fmla="*/ 97903 h 388189"/>
              <a:gd name="connsiteX16" fmla="*/ 719452 w 1361010"/>
              <a:gd name="connsiteY16" fmla="*/ 83389 h 388189"/>
              <a:gd name="connsiteX17" fmla="*/ 792023 w 1361010"/>
              <a:gd name="connsiteY17" fmla="*/ 97903 h 388189"/>
              <a:gd name="connsiteX18" fmla="*/ 835566 w 1361010"/>
              <a:gd name="connsiteY18" fmla="*/ 126932 h 388189"/>
              <a:gd name="connsiteX19" fmla="*/ 1067795 w 1361010"/>
              <a:gd name="connsiteY19" fmla="*/ 112418 h 388189"/>
              <a:gd name="connsiteX20" fmla="*/ 1140366 w 1361010"/>
              <a:gd name="connsiteY20" fmla="*/ 214018 h 388189"/>
              <a:gd name="connsiteX21" fmla="*/ 1227452 w 1361010"/>
              <a:gd name="connsiteY21" fmla="*/ 170475 h 388189"/>
              <a:gd name="connsiteX22" fmla="*/ 1270995 w 1361010"/>
              <a:gd name="connsiteY22" fmla="*/ 155961 h 388189"/>
              <a:gd name="connsiteX23" fmla="*/ 1300023 w 1361010"/>
              <a:gd name="connsiteY23" fmla="*/ 112418 h 388189"/>
              <a:gd name="connsiteX24" fmla="*/ 1358080 w 1361010"/>
              <a:gd name="connsiteY24" fmla="*/ 170475 h 388189"/>
              <a:gd name="connsiteX25" fmla="*/ 1343566 w 1361010"/>
              <a:gd name="connsiteY25" fmla="*/ 243046 h 388189"/>
              <a:gd name="connsiteX26" fmla="*/ 1154880 w 1361010"/>
              <a:gd name="connsiteY26" fmla="*/ 286589 h 388189"/>
              <a:gd name="connsiteX27" fmla="*/ 1053280 w 1361010"/>
              <a:gd name="connsiteY27" fmla="*/ 315618 h 388189"/>
              <a:gd name="connsiteX28" fmla="*/ 966195 w 1361010"/>
              <a:gd name="connsiteY28" fmla="*/ 301103 h 388189"/>
              <a:gd name="connsiteX29" fmla="*/ 792023 w 1361010"/>
              <a:gd name="connsiteY29" fmla="*/ 315618 h 388189"/>
              <a:gd name="connsiteX30" fmla="*/ 704937 w 1361010"/>
              <a:gd name="connsiteY30" fmla="*/ 373675 h 388189"/>
              <a:gd name="connsiteX31" fmla="*/ 661395 w 1361010"/>
              <a:gd name="connsiteY31" fmla="*/ 388189 h 388189"/>
              <a:gd name="connsiteX32" fmla="*/ 690423 w 1361010"/>
              <a:gd name="connsiteY32" fmla="*/ 344646 h 388189"/>
              <a:gd name="connsiteX33" fmla="*/ 675909 w 1361010"/>
              <a:gd name="connsiteY33" fmla="*/ 286589 h 388189"/>
              <a:gd name="connsiteX34" fmla="*/ 472709 w 1361010"/>
              <a:gd name="connsiteY34" fmla="*/ 243046 h 388189"/>
              <a:gd name="connsiteX35" fmla="*/ 196937 w 1361010"/>
              <a:gd name="connsiteY35" fmla="*/ 257561 h 388189"/>
              <a:gd name="connsiteX36" fmla="*/ 109852 w 1361010"/>
              <a:gd name="connsiteY36" fmla="*/ 286589 h 388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361010" h="388189">
                <a:moveTo>
                  <a:pt x="109852" y="286589"/>
                </a:moveTo>
                <a:lnTo>
                  <a:pt x="109852" y="286589"/>
                </a:lnTo>
                <a:cubicBezTo>
                  <a:pt x="100176" y="243046"/>
                  <a:pt x="76785" y="200383"/>
                  <a:pt x="80823" y="155961"/>
                </a:cubicBezTo>
                <a:cubicBezTo>
                  <a:pt x="82402" y="138589"/>
                  <a:pt x="112031" y="139267"/>
                  <a:pt x="124366" y="126932"/>
                </a:cubicBezTo>
                <a:cubicBezTo>
                  <a:pt x="136701" y="114597"/>
                  <a:pt x="143719" y="97903"/>
                  <a:pt x="153395" y="83389"/>
                </a:cubicBezTo>
                <a:cubicBezTo>
                  <a:pt x="158233" y="59199"/>
                  <a:pt x="150465" y="28262"/>
                  <a:pt x="167909" y="10818"/>
                </a:cubicBezTo>
                <a:cubicBezTo>
                  <a:pt x="178727" y="0"/>
                  <a:pt x="199505" y="15775"/>
                  <a:pt x="211452" y="25332"/>
                </a:cubicBezTo>
                <a:cubicBezTo>
                  <a:pt x="225073" y="36229"/>
                  <a:pt x="228145" y="56540"/>
                  <a:pt x="240480" y="68875"/>
                </a:cubicBezTo>
                <a:cubicBezTo>
                  <a:pt x="252815" y="81210"/>
                  <a:pt x="269509" y="88227"/>
                  <a:pt x="284023" y="97903"/>
                </a:cubicBezTo>
                <a:cubicBezTo>
                  <a:pt x="298537" y="93065"/>
                  <a:pt x="313882" y="90231"/>
                  <a:pt x="327566" y="83389"/>
                </a:cubicBezTo>
                <a:cubicBezTo>
                  <a:pt x="343168" y="75588"/>
                  <a:pt x="354004" y="50940"/>
                  <a:pt x="371109" y="54361"/>
                </a:cubicBezTo>
                <a:cubicBezTo>
                  <a:pt x="415294" y="63198"/>
                  <a:pt x="388771" y="122959"/>
                  <a:pt x="414652" y="141446"/>
                </a:cubicBezTo>
                <a:cubicBezTo>
                  <a:pt x="439551" y="159231"/>
                  <a:pt x="501737" y="170475"/>
                  <a:pt x="501737" y="170475"/>
                </a:cubicBezTo>
                <a:cubicBezTo>
                  <a:pt x="516251" y="165637"/>
                  <a:pt x="531596" y="162803"/>
                  <a:pt x="545280" y="155961"/>
                </a:cubicBezTo>
                <a:cubicBezTo>
                  <a:pt x="560882" y="148160"/>
                  <a:pt x="572882" y="134017"/>
                  <a:pt x="588823" y="126932"/>
                </a:cubicBezTo>
                <a:cubicBezTo>
                  <a:pt x="616785" y="114504"/>
                  <a:pt x="646880" y="107579"/>
                  <a:pt x="675909" y="97903"/>
                </a:cubicBezTo>
                <a:lnTo>
                  <a:pt x="719452" y="83389"/>
                </a:lnTo>
                <a:cubicBezTo>
                  <a:pt x="743642" y="88227"/>
                  <a:pt x="768924" y="89241"/>
                  <a:pt x="792023" y="97903"/>
                </a:cubicBezTo>
                <a:cubicBezTo>
                  <a:pt x="808356" y="104028"/>
                  <a:pt x="818146" y="126015"/>
                  <a:pt x="835566" y="126932"/>
                </a:cubicBezTo>
                <a:lnTo>
                  <a:pt x="1067795" y="112418"/>
                </a:lnTo>
                <a:cubicBezTo>
                  <a:pt x="1101661" y="214017"/>
                  <a:pt x="1067795" y="189827"/>
                  <a:pt x="1140366" y="214018"/>
                </a:cubicBezTo>
                <a:cubicBezTo>
                  <a:pt x="1249820" y="177532"/>
                  <a:pt x="1114898" y="226751"/>
                  <a:pt x="1227452" y="170475"/>
                </a:cubicBezTo>
                <a:cubicBezTo>
                  <a:pt x="1241136" y="163633"/>
                  <a:pt x="1256481" y="160799"/>
                  <a:pt x="1270995" y="155961"/>
                </a:cubicBezTo>
                <a:cubicBezTo>
                  <a:pt x="1280671" y="141447"/>
                  <a:pt x="1283827" y="118897"/>
                  <a:pt x="1300023" y="112418"/>
                </a:cubicBezTo>
                <a:cubicBezTo>
                  <a:pt x="1345558" y="94203"/>
                  <a:pt x="1351250" y="149984"/>
                  <a:pt x="1358080" y="170475"/>
                </a:cubicBezTo>
                <a:cubicBezTo>
                  <a:pt x="1353242" y="194665"/>
                  <a:pt x="1361010" y="225602"/>
                  <a:pt x="1343566" y="243046"/>
                </a:cubicBezTo>
                <a:cubicBezTo>
                  <a:pt x="1317001" y="269611"/>
                  <a:pt x="1182822" y="282597"/>
                  <a:pt x="1154880" y="286589"/>
                </a:cubicBezTo>
                <a:cubicBezTo>
                  <a:pt x="1134349" y="293432"/>
                  <a:pt x="1071501" y="315618"/>
                  <a:pt x="1053280" y="315618"/>
                </a:cubicBezTo>
                <a:cubicBezTo>
                  <a:pt x="1023851" y="315618"/>
                  <a:pt x="995223" y="305941"/>
                  <a:pt x="966195" y="301103"/>
                </a:cubicBezTo>
                <a:cubicBezTo>
                  <a:pt x="908138" y="305941"/>
                  <a:pt x="848156" y="300025"/>
                  <a:pt x="792023" y="315618"/>
                </a:cubicBezTo>
                <a:cubicBezTo>
                  <a:pt x="758408" y="324956"/>
                  <a:pt x="738035" y="362642"/>
                  <a:pt x="704937" y="373675"/>
                </a:cubicBezTo>
                <a:lnTo>
                  <a:pt x="661395" y="388189"/>
                </a:lnTo>
                <a:cubicBezTo>
                  <a:pt x="671071" y="373675"/>
                  <a:pt x="687956" y="361915"/>
                  <a:pt x="690423" y="344646"/>
                </a:cubicBezTo>
                <a:cubicBezTo>
                  <a:pt x="693244" y="324899"/>
                  <a:pt x="686974" y="303187"/>
                  <a:pt x="675909" y="286589"/>
                </a:cubicBezTo>
                <a:cubicBezTo>
                  <a:pt x="639950" y="232651"/>
                  <a:pt x="490292" y="244645"/>
                  <a:pt x="472709" y="243046"/>
                </a:cubicBezTo>
                <a:cubicBezTo>
                  <a:pt x="380785" y="247884"/>
                  <a:pt x="288670" y="249916"/>
                  <a:pt x="196937" y="257561"/>
                </a:cubicBezTo>
                <a:cubicBezTo>
                  <a:pt x="0" y="273973"/>
                  <a:pt x="124366" y="281751"/>
                  <a:pt x="109852" y="286589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337525" y="899886"/>
            <a:ext cx="6102993" cy="3768160"/>
          </a:xfrm>
          <a:custGeom>
            <a:avLst/>
            <a:gdLst>
              <a:gd name="connsiteX0" fmla="*/ 2579846 w 6102993"/>
              <a:gd name="connsiteY0" fmla="*/ 3585028 h 3768160"/>
              <a:gd name="connsiteX1" fmla="*/ 2579846 w 6102993"/>
              <a:gd name="connsiteY1" fmla="*/ 3585028 h 3768160"/>
              <a:gd name="connsiteX2" fmla="*/ 2449218 w 6102993"/>
              <a:gd name="connsiteY2" fmla="*/ 3599543 h 3768160"/>
              <a:gd name="connsiteX3" fmla="*/ 2463732 w 6102993"/>
              <a:gd name="connsiteY3" fmla="*/ 3643085 h 3768160"/>
              <a:gd name="connsiteX4" fmla="*/ 2507275 w 6102993"/>
              <a:gd name="connsiteY4" fmla="*/ 3672114 h 3768160"/>
              <a:gd name="connsiteX5" fmla="*/ 2536304 w 6102993"/>
              <a:gd name="connsiteY5" fmla="*/ 3715657 h 3768160"/>
              <a:gd name="connsiteX6" fmla="*/ 2434704 w 6102993"/>
              <a:gd name="connsiteY6" fmla="*/ 3730171 h 3768160"/>
              <a:gd name="connsiteX7" fmla="*/ 2376646 w 6102993"/>
              <a:gd name="connsiteY7" fmla="*/ 3599543 h 3768160"/>
              <a:gd name="connsiteX8" fmla="*/ 2362132 w 6102993"/>
              <a:gd name="connsiteY8" fmla="*/ 3556000 h 3768160"/>
              <a:gd name="connsiteX9" fmla="*/ 2333104 w 6102993"/>
              <a:gd name="connsiteY9" fmla="*/ 3512457 h 3768160"/>
              <a:gd name="connsiteX10" fmla="*/ 2376646 w 6102993"/>
              <a:gd name="connsiteY10" fmla="*/ 3483428 h 3768160"/>
              <a:gd name="connsiteX11" fmla="*/ 2492761 w 6102993"/>
              <a:gd name="connsiteY11" fmla="*/ 3468914 h 3768160"/>
              <a:gd name="connsiteX12" fmla="*/ 2434704 w 6102993"/>
              <a:gd name="connsiteY12" fmla="*/ 3338285 h 3768160"/>
              <a:gd name="connsiteX13" fmla="*/ 2391161 w 6102993"/>
              <a:gd name="connsiteY13" fmla="*/ 3323771 h 3768160"/>
              <a:gd name="connsiteX14" fmla="*/ 2376646 w 6102993"/>
              <a:gd name="connsiteY14" fmla="*/ 3280228 h 3768160"/>
              <a:gd name="connsiteX15" fmla="*/ 2289561 w 6102993"/>
              <a:gd name="connsiteY15" fmla="*/ 3251200 h 3768160"/>
              <a:gd name="connsiteX16" fmla="*/ 2246018 w 6102993"/>
              <a:gd name="connsiteY16" fmla="*/ 3207657 h 3768160"/>
              <a:gd name="connsiteX17" fmla="*/ 2231504 w 6102993"/>
              <a:gd name="connsiteY17" fmla="*/ 3164114 h 3768160"/>
              <a:gd name="connsiteX18" fmla="*/ 2304075 w 6102993"/>
              <a:gd name="connsiteY18" fmla="*/ 3149600 h 3768160"/>
              <a:gd name="connsiteX19" fmla="*/ 2260532 w 6102993"/>
              <a:gd name="connsiteY19" fmla="*/ 2902857 h 3768160"/>
              <a:gd name="connsiteX20" fmla="*/ 2275046 w 6102993"/>
              <a:gd name="connsiteY20" fmla="*/ 2786743 h 3768160"/>
              <a:gd name="connsiteX21" fmla="*/ 2304075 w 6102993"/>
              <a:gd name="connsiteY21" fmla="*/ 2699657 h 3768160"/>
              <a:gd name="connsiteX22" fmla="*/ 2289561 w 6102993"/>
              <a:gd name="connsiteY22" fmla="*/ 2656114 h 3768160"/>
              <a:gd name="connsiteX23" fmla="*/ 2260532 w 6102993"/>
              <a:gd name="connsiteY23" fmla="*/ 2612571 h 3768160"/>
              <a:gd name="connsiteX24" fmla="*/ 2289561 w 6102993"/>
              <a:gd name="connsiteY24" fmla="*/ 2569028 h 3768160"/>
              <a:gd name="connsiteX25" fmla="*/ 2304075 w 6102993"/>
              <a:gd name="connsiteY25" fmla="*/ 2394857 h 3768160"/>
              <a:gd name="connsiteX26" fmla="*/ 2216989 w 6102993"/>
              <a:gd name="connsiteY26" fmla="*/ 2365828 h 3768160"/>
              <a:gd name="connsiteX27" fmla="*/ 2173446 w 6102993"/>
              <a:gd name="connsiteY27" fmla="*/ 2351314 h 3768160"/>
              <a:gd name="connsiteX28" fmla="*/ 2100875 w 6102993"/>
              <a:gd name="connsiteY28" fmla="*/ 2293257 h 3768160"/>
              <a:gd name="connsiteX29" fmla="*/ 2071846 w 6102993"/>
              <a:gd name="connsiteY29" fmla="*/ 2249714 h 3768160"/>
              <a:gd name="connsiteX30" fmla="*/ 2028304 w 6102993"/>
              <a:gd name="connsiteY30" fmla="*/ 2220685 h 3768160"/>
              <a:gd name="connsiteX31" fmla="*/ 1955732 w 6102993"/>
              <a:gd name="connsiteY31" fmla="*/ 2162628 h 3768160"/>
              <a:gd name="connsiteX32" fmla="*/ 1912189 w 6102993"/>
              <a:gd name="connsiteY32" fmla="*/ 2075543 h 3768160"/>
              <a:gd name="connsiteX33" fmla="*/ 1781561 w 6102993"/>
              <a:gd name="connsiteY33" fmla="*/ 1973943 h 3768160"/>
              <a:gd name="connsiteX34" fmla="*/ 1694475 w 6102993"/>
              <a:gd name="connsiteY34" fmla="*/ 1930400 h 3768160"/>
              <a:gd name="connsiteX35" fmla="*/ 1563846 w 6102993"/>
              <a:gd name="connsiteY35" fmla="*/ 1872343 h 3768160"/>
              <a:gd name="connsiteX36" fmla="*/ 1520304 w 6102993"/>
              <a:gd name="connsiteY36" fmla="*/ 1857828 h 3768160"/>
              <a:gd name="connsiteX37" fmla="*/ 1476761 w 6102993"/>
              <a:gd name="connsiteY37" fmla="*/ 1843314 h 3768160"/>
              <a:gd name="connsiteX38" fmla="*/ 1447732 w 6102993"/>
              <a:gd name="connsiteY38" fmla="*/ 1799771 h 3768160"/>
              <a:gd name="connsiteX39" fmla="*/ 1360646 w 6102993"/>
              <a:gd name="connsiteY39" fmla="*/ 1828800 h 3768160"/>
              <a:gd name="connsiteX40" fmla="*/ 1157446 w 6102993"/>
              <a:gd name="connsiteY40" fmla="*/ 1814285 h 3768160"/>
              <a:gd name="connsiteX41" fmla="*/ 1200989 w 6102993"/>
              <a:gd name="connsiteY41" fmla="*/ 1785257 h 3768160"/>
              <a:gd name="connsiteX42" fmla="*/ 1244532 w 6102993"/>
              <a:gd name="connsiteY42" fmla="*/ 1770743 h 3768160"/>
              <a:gd name="connsiteX43" fmla="*/ 1462246 w 6102993"/>
              <a:gd name="connsiteY43" fmla="*/ 1756228 h 3768160"/>
              <a:gd name="connsiteX44" fmla="*/ 1389675 w 6102993"/>
              <a:gd name="connsiteY44" fmla="*/ 1669143 h 3768160"/>
              <a:gd name="connsiteX45" fmla="*/ 1317104 w 6102993"/>
              <a:gd name="connsiteY45" fmla="*/ 1683657 h 3768160"/>
              <a:gd name="connsiteX46" fmla="*/ 1259046 w 6102993"/>
              <a:gd name="connsiteY46" fmla="*/ 1567543 h 3768160"/>
              <a:gd name="connsiteX47" fmla="*/ 1171961 w 6102993"/>
              <a:gd name="connsiteY47" fmla="*/ 1524000 h 3768160"/>
              <a:gd name="connsiteX48" fmla="*/ 1099389 w 6102993"/>
              <a:gd name="connsiteY48" fmla="*/ 1509485 h 3768160"/>
              <a:gd name="connsiteX49" fmla="*/ 1012304 w 6102993"/>
              <a:gd name="connsiteY49" fmla="*/ 1480457 h 3768160"/>
              <a:gd name="connsiteX50" fmla="*/ 867161 w 6102993"/>
              <a:gd name="connsiteY50" fmla="*/ 1465943 h 3768160"/>
              <a:gd name="connsiteX51" fmla="*/ 838132 w 6102993"/>
              <a:gd name="connsiteY51" fmla="*/ 1422400 h 3768160"/>
              <a:gd name="connsiteX52" fmla="*/ 794589 w 6102993"/>
              <a:gd name="connsiteY52" fmla="*/ 1407885 h 3768160"/>
              <a:gd name="connsiteX53" fmla="*/ 736532 w 6102993"/>
              <a:gd name="connsiteY53" fmla="*/ 1349828 h 3768160"/>
              <a:gd name="connsiteX54" fmla="*/ 707504 w 6102993"/>
              <a:gd name="connsiteY54" fmla="*/ 1306285 h 3768160"/>
              <a:gd name="connsiteX55" fmla="*/ 620418 w 6102993"/>
              <a:gd name="connsiteY55" fmla="*/ 1248228 h 3768160"/>
              <a:gd name="connsiteX56" fmla="*/ 591389 w 6102993"/>
              <a:gd name="connsiteY56" fmla="*/ 1204685 h 3768160"/>
              <a:gd name="connsiteX57" fmla="*/ 591389 w 6102993"/>
              <a:gd name="connsiteY57" fmla="*/ 1045028 h 3768160"/>
              <a:gd name="connsiteX58" fmla="*/ 634932 w 6102993"/>
              <a:gd name="connsiteY58" fmla="*/ 1030514 h 3768160"/>
              <a:gd name="connsiteX59" fmla="*/ 533332 w 6102993"/>
              <a:gd name="connsiteY59" fmla="*/ 914400 h 3768160"/>
              <a:gd name="connsiteX60" fmla="*/ 504304 w 6102993"/>
              <a:gd name="connsiteY60" fmla="*/ 870857 h 3768160"/>
              <a:gd name="connsiteX61" fmla="*/ 489789 w 6102993"/>
              <a:gd name="connsiteY61" fmla="*/ 696685 h 3768160"/>
              <a:gd name="connsiteX62" fmla="*/ 475275 w 6102993"/>
              <a:gd name="connsiteY62" fmla="*/ 653143 h 3768160"/>
              <a:gd name="connsiteX63" fmla="*/ 388189 w 6102993"/>
              <a:gd name="connsiteY63" fmla="*/ 595085 h 3768160"/>
              <a:gd name="connsiteX64" fmla="*/ 373675 w 6102993"/>
              <a:gd name="connsiteY64" fmla="*/ 551543 h 3768160"/>
              <a:gd name="connsiteX65" fmla="*/ 228532 w 6102993"/>
              <a:gd name="connsiteY65" fmla="*/ 609600 h 3768160"/>
              <a:gd name="connsiteX66" fmla="*/ 184989 w 6102993"/>
              <a:gd name="connsiteY66" fmla="*/ 696685 h 3768160"/>
              <a:gd name="connsiteX67" fmla="*/ 141446 w 6102993"/>
              <a:gd name="connsiteY67" fmla="*/ 725714 h 3768160"/>
              <a:gd name="connsiteX68" fmla="*/ 112418 w 6102993"/>
              <a:gd name="connsiteY68" fmla="*/ 783771 h 3768160"/>
              <a:gd name="connsiteX69" fmla="*/ 97904 w 6102993"/>
              <a:gd name="connsiteY69" fmla="*/ 725714 h 3768160"/>
              <a:gd name="connsiteX70" fmla="*/ 39846 w 6102993"/>
              <a:gd name="connsiteY70" fmla="*/ 595085 h 3768160"/>
              <a:gd name="connsiteX71" fmla="*/ 25332 w 6102993"/>
              <a:gd name="connsiteY71" fmla="*/ 406400 h 3768160"/>
              <a:gd name="connsiteX72" fmla="*/ 68875 w 6102993"/>
              <a:gd name="connsiteY72" fmla="*/ 420914 h 3768160"/>
              <a:gd name="connsiteX73" fmla="*/ 112418 w 6102993"/>
              <a:gd name="connsiteY73" fmla="*/ 449943 h 3768160"/>
              <a:gd name="connsiteX74" fmla="*/ 199504 w 6102993"/>
              <a:gd name="connsiteY74" fmla="*/ 435428 h 3768160"/>
              <a:gd name="connsiteX75" fmla="*/ 344646 w 6102993"/>
              <a:gd name="connsiteY75" fmla="*/ 435428 h 3768160"/>
              <a:gd name="connsiteX76" fmla="*/ 388189 w 6102993"/>
              <a:gd name="connsiteY76" fmla="*/ 391885 h 3768160"/>
              <a:gd name="connsiteX77" fmla="*/ 620418 w 6102993"/>
              <a:gd name="connsiteY77" fmla="*/ 391885 h 3768160"/>
              <a:gd name="connsiteX78" fmla="*/ 649446 w 6102993"/>
              <a:gd name="connsiteY78" fmla="*/ 348343 h 3768160"/>
              <a:gd name="connsiteX79" fmla="*/ 751046 w 6102993"/>
              <a:gd name="connsiteY79" fmla="*/ 261257 h 3768160"/>
              <a:gd name="connsiteX80" fmla="*/ 794589 w 6102993"/>
              <a:gd name="connsiteY80" fmla="*/ 246743 h 3768160"/>
              <a:gd name="connsiteX81" fmla="*/ 838132 w 6102993"/>
              <a:gd name="connsiteY81" fmla="*/ 217714 h 3768160"/>
              <a:gd name="connsiteX82" fmla="*/ 809104 w 6102993"/>
              <a:gd name="connsiteY82" fmla="*/ 130628 h 3768160"/>
              <a:gd name="connsiteX83" fmla="*/ 867161 w 6102993"/>
              <a:gd name="connsiteY83" fmla="*/ 58057 h 3768160"/>
              <a:gd name="connsiteX84" fmla="*/ 896189 w 6102993"/>
              <a:gd name="connsiteY84" fmla="*/ 14514 h 3768160"/>
              <a:gd name="connsiteX85" fmla="*/ 1302589 w 6102993"/>
              <a:gd name="connsiteY85" fmla="*/ 0 h 3768160"/>
              <a:gd name="connsiteX86" fmla="*/ 1418704 w 6102993"/>
              <a:gd name="connsiteY86" fmla="*/ 159657 h 3768160"/>
              <a:gd name="connsiteX87" fmla="*/ 1462246 w 6102993"/>
              <a:gd name="connsiteY87" fmla="*/ 174171 h 3768160"/>
              <a:gd name="connsiteX88" fmla="*/ 1549332 w 6102993"/>
              <a:gd name="connsiteY88" fmla="*/ 217714 h 3768160"/>
              <a:gd name="connsiteX89" fmla="*/ 1592875 w 6102993"/>
              <a:gd name="connsiteY89" fmla="*/ 246743 h 3768160"/>
              <a:gd name="connsiteX90" fmla="*/ 1636418 w 6102993"/>
              <a:gd name="connsiteY90" fmla="*/ 261257 h 3768160"/>
              <a:gd name="connsiteX91" fmla="*/ 1723504 w 6102993"/>
              <a:gd name="connsiteY91" fmla="*/ 304800 h 3768160"/>
              <a:gd name="connsiteX92" fmla="*/ 1883161 w 6102993"/>
              <a:gd name="connsiteY92" fmla="*/ 290285 h 3768160"/>
              <a:gd name="connsiteX93" fmla="*/ 1926704 w 6102993"/>
              <a:gd name="connsiteY93" fmla="*/ 261257 h 3768160"/>
              <a:gd name="connsiteX94" fmla="*/ 2057332 w 6102993"/>
              <a:gd name="connsiteY94" fmla="*/ 232228 h 3768160"/>
              <a:gd name="connsiteX95" fmla="*/ 2086361 w 6102993"/>
              <a:gd name="connsiteY95" fmla="*/ 188685 h 3768160"/>
              <a:gd name="connsiteX96" fmla="*/ 2173446 w 6102993"/>
              <a:gd name="connsiteY96" fmla="*/ 159657 h 3768160"/>
              <a:gd name="connsiteX97" fmla="*/ 2202475 w 6102993"/>
              <a:gd name="connsiteY97" fmla="*/ 116114 h 3768160"/>
              <a:gd name="connsiteX98" fmla="*/ 2405675 w 6102993"/>
              <a:gd name="connsiteY98" fmla="*/ 72571 h 3768160"/>
              <a:gd name="connsiteX99" fmla="*/ 2507275 w 6102993"/>
              <a:gd name="connsiteY99" fmla="*/ 101600 h 3768160"/>
              <a:gd name="connsiteX100" fmla="*/ 2594361 w 6102993"/>
              <a:gd name="connsiteY100" fmla="*/ 145143 h 3768160"/>
              <a:gd name="connsiteX101" fmla="*/ 2623389 w 6102993"/>
              <a:gd name="connsiteY101" fmla="*/ 188685 h 3768160"/>
              <a:gd name="connsiteX102" fmla="*/ 2652418 w 6102993"/>
              <a:gd name="connsiteY102" fmla="*/ 275771 h 3768160"/>
              <a:gd name="connsiteX103" fmla="*/ 2695961 w 6102993"/>
              <a:gd name="connsiteY103" fmla="*/ 304800 h 3768160"/>
              <a:gd name="connsiteX104" fmla="*/ 2768532 w 6102993"/>
              <a:gd name="connsiteY104" fmla="*/ 406400 h 3768160"/>
              <a:gd name="connsiteX105" fmla="*/ 2855618 w 6102993"/>
              <a:gd name="connsiteY105" fmla="*/ 464457 h 3768160"/>
              <a:gd name="connsiteX106" fmla="*/ 2928189 w 6102993"/>
              <a:gd name="connsiteY106" fmla="*/ 653143 h 3768160"/>
              <a:gd name="connsiteX107" fmla="*/ 2957218 w 6102993"/>
              <a:gd name="connsiteY107" fmla="*/ 740228 h 3768160"/>
              <a:gd name="connsiteX108" fmla="*/ 3087846 w 6102993"/>
              <a:gd name="connsiteY108" fmla="*/ 827314 h 3768160"/>
              <a:gd name="connsiteX109" fmla="*/ 3131389 w 6102993"/>
              <a:gd name="connsiteY109" fmla="*/ 856343 h 3768160"/>
              <a:gd name="connsiteX110" fmla="*/ 3218475 w 6102993"/>
              <a:gd name="connsiteY110" fmla="*/ 885371 h 3768160"/>
              <a:gd name="connsiteX111" fmla="*/ 3262018 w 6102993"/>
              <a:gd name="connsiteY111" fmla="*/ 899885 h 3768160"/>
              <a:gd name="connsiteX112" fmla="*/ 3291046 w 6102993"/>
              <a:gd name="connsiteY112" fmla="*/ 856343 h 3768160"/>
              <a:gd name="connsiteX113" fmla="*/ 3305561 w 6102993"/>
              <a:gd name="connsiteY113" fmla="*/ 812800 h 3768160"/>
              <a:gd name="connsiteX114" fmla="*/ 3349104 w 6102993"/>
              <a:gd name="connsiteY114" fmla="*/ 798285 h 3768160"/>
              <a:gd name="connsiteX115" fmla="*/ 3392646 w 6102993"/>
              <a:gd name="connsiteY115" fmla="*/ 827314 h 3768160"/>
              <a:gd name="connsiteX116" fmla="*/ 3450704 w 6102993"/>
              <a:gd name="connsiteY116" fmla="*/ 885371 h 3768160"/>
              <a:gd name="connsiteX117" fmla="*/ 3407161 w 6102993"/>
              <a:gd name="connsiteY117" fmla="*/ 899885 h 3768160"/>
              <a:gd name="connsiteX118" fmla="*/ 3392646 w 6102993"/>
              <a:gd name="connsiteY118" fmla="*/ 986971 h 3768160"/>
              <a:gd name="connsiteX119" fmla="*/ 3494246 w 6102993"/>
              <a:gd name="connsiteY119" fmla="*/ 1016000 h 3768160"/>
              <a:gd name="connsiteX120" fmla="*/ 3508761 w 6102993"/>
              <a:gd name="connsiteY120" fmla="*/ 1059543 h 3768160"/>
              <a:gd name="connsiteX121" fmla="*/ 3552304 w 6102993"/>
              <a:gd name="connsiteY121" fmla="*/ 1088571 h 3768160"/>
              <a:gd name="connsiteX122" fmla="*/ 3537789 w 6102993"/>
              <a:gd name="connsiteY122" fmla="*/ 1219200 h 3768160"/>
              <a:gd name="connsiteX123" fmla="*/ 3552304 w 6102993"/>
              <a:gd name="connsiteY123" fmla="*/ 1262743 h 3768160"/>
              <a:gd name="connsiteX124" fmla="*/ 3770018 w 6102993"/>
              <a:gd name="connsiteY124" fmla="*/ 1219200 h 3768160"/>
              <a:gd name="connsiteX125" fmla="*/ 3813561 w 6102993"/>
              <a:gd name="connsiteY125" fmla="*/ 1233714 h 3768160"/>
              <a:gd name="connsiteX126" fmla="*/ 4002246 w 6102993"/>
              <a:gd name="connsiteY126" fmla="*/ 1277257 h 3768160"/>
              <a:gd name="connsiteX127" fmla="*/ 4147389 w 6102993"/>
              <a:gd name="connsiteY127" fmla="*/ 1262743 h 3768160"/>
              <a:gd name="connsiteX128" fmla="*/ 4190932 w 6102993"/>
              <a:gd name="connsiteY128" fmla="*/ 1233714 h 3768160"/>
              <a:gd name="connsiteX129" fmla="*/ 4394132 w 6102993"/>
              <a:gd name="connsiteY129" fmla="*/ 1248228 h 3768160"/>
              <a:gd name="connsiteX130" fmla="*/ 4466704 w 6102993"/>
              <a:gd name="connsiteY130" fmla="*/ 1262743 h 3768160"/>
              <a:gd name="connsiteX131" fmla="*/ 4510246 w 6102993"/>
              <a:gd name="connsiteY131" fmla="*/ 1277257 h 3768160"/>
              <a:gd name="connsiteX132" fmla="*/ 4611846 w 6102993"/>
              <a:gd name="connsiteY132" fmla="*/ 1262743 h 3768160"/>
              <a:gd name="connsiteX133" fmla="*/ 4626361 w 6102993"/>
              <a:gd name="connsiteY133" fmla="*/ 1219200 h 3768160"/>
              <a:gd name="connsiteX134" fmla="*/ 4713446 w 6102993"/>
              <a:gd name="connsiteY134" fmla="*/ 1161143 h 3768160"/>
              <a:gd name="connsiteX135" fmla="*/ 4742475 w 6102993"/>
              <a:gd name="connsiteY135" fmla="*/ 1117600 h 3768160"/>
              <a:gd name="connsiteX136" fmla="*/ 4786018 w 6102993"/>
              <a:gd name="connsiteY136" fmla="*/ 1103085 h 3768160"/>
              <a:gd name="connsiteX137" fmla="*/ 4916646 w 6102993"/>
              <a:gd name="connsiteY137" fmla="*/ 1059543 h 3768160"/>
              <a:gd name="connsiteX138" fmla="*/ 5047275 w 6102993"/>
              <a:gd name="connsiteY138" fmla="*/ 986971 h 3768160"/>
              <a:gd name="connsiteX139" fmla="*/ 5090818 w 6102993"/>
              <a:gd name="connsiteY139" fmla="*/ 957943 h 3768160"/>
              <a:gd name="connsiteX140" fmla="*/ 5192418 w 6102993"/>
              <a:gd name="connsiteY140" fmla="*/ 928914 h 3768160"/>
              <a:gd name="connsiteX141" fmla="*/ 5279504 w 6102993"/>
              <a:gd name="connsiteY141" fmla="*/ 943428 h 3768160"/>
              <a:gd name="connsiteX142" fmla="*/ 5366589 w 6102993"/>
              <a:gd name="connsiteY142" fmla="*/ 972457 h 3768160"/>
              <a:gd name="connsiteX143" fmla="*/ 5410132 w 6102993"/>
              <a:gd name="connsiteY143" fmla="*/ 986971 h 3768160"/>
              <a:gd name="connsiteX144" fmla="*/ 5511732 w 6102993"/>
              <a:gd name="connsiteY144" fmla="*/ 1001485 h 3768160"/>
              <a:gd name="connsiteX145" fmla="*/ 5656875 w 6102993"/>
              <a:gd name="connsiteY145" fmla="*/ 1045028 h 3768160"/>
              <a:gd name="connsiteX146" fmla="*/ 5743961 w 6102993"/>
              <a:gd name="connsiteY146" fmla="*/ 1088571 h 3768160"/>
              <a:gd name="connsiteX147" fmla="*/ 5743961 w 6102993"/>
              <a:gd name="connsiteY147" fmla="*/ 1190171 h 3768160"/>
              <a:gd name="connsiteX148" fmla="*/ 5729446 w 6102993"/>
              <a:gd name="connsiteY148" fmla="*/ 1233714 h 3768160"/>
              <a:gd name="connsiteX149" fmla="*/ 5584304 w 6102993"/>
              <a:gd name="connsiteY149" fmla="*/ 1277257 h 3768160"/>
              <a:gd name="connsiteX150" fmla="*/ 5540761 w 6102993"/>
              <a:gd name="connsiteY150" fmla="*/ 1320800 h 3768160"/>
              <a:gd name="connsiteX151" fmla="*/ 5526246 w 6102993"/>
              <a:gd name="connsiteY151" fmla="*/ 1349828 h 3768160"/>
              <a:gd name="connsiteX152" fmla="*/ 5511732 w 6102993"/>
              <a:gd name="connsiteY152" fmla="*/ 1480457 h 3768160"/>
              <a:gd name="connsiteX153" fmla="*/ 5497218 w 6102993"/>
              <a:gd name="connsiteY153" fmla="*/ 1654628 h 3768160"/>
              <a:gd name="connsiteX154" fmla="*/ 5453675 w 6102993"/>
              <a:gd name="connsiteY154" fmla="*/ 1683657 h 3768160"/>
              <a:gd name="connsiteX155" fmla="*/ 5395618 w 6102993"/>
              <a:gd name="connsiteY155" fmla="*/ 1770743 h 3768160"/>
              <a:gd name="connsiteX156" fmla="*/ 5482704 w 6102993"/>
              <a:gd name="connsiteY156" fmla="*/ 1799771 h 3768160"/>
              <a:gd name="connsiteX157" fmla="*/ 5555275 w 6102993"/>
              <a:gd name="connsiteY157" fmla="*/ 1886857 h 3768160"/>
              <a:gd name="connsiteX158" fmla="*/ 5598818 w 6102993"/>
              <a:gd name="connsiteY158" fmla="*/ 1930400 h 3768160"/>
              <a:gd name="connsiteX159" fmla="*/ 5642361 w 6102993"/>
              <a:gd name="connsiteY159" fmla="*/ 2017485 h 3768160"/>
              <a:gd name="connsiteX160" fmla="*/ 5671389 w 6102993"/>
              <a:gd name="connsiteY160" fmla="*/ 2148114 h 3768160"/>
              <a:gd name="connsiteX161" fmla="*/ 5758475 w 6102993"/>
              <a:gd name="connsiteY161" fmla="*/ 2220685 h 3768160"/>
              <a:gd name="connsiteX162" fmla="*/ 5831046 w 6102993"/>
              <a:gd name="connsiteY162" fmla="*/ 2278743 h 3768160"/>
              <a:gd name="connsiteX163" fmla="*/ 5874589 w 6102993"/>
              <a:gd name="connsiteY163" fmla="*/ 2307771 h 3768160"/>
              <a:gd name="connsiteX164" fmla="*/ 6048761 w 6102993"/>
              <a:gd name="connsiteY164" fmla="*/ 2351314 h 3768160"/>
              <a:gd name="connsiteX165" fmla="*/ 6077789 w 6102993"/>
              <a:gd name="connsiteY165" fmla="*/ 2394857 h 3768160"/>
              <a:gd name="connsiteX166" fmla="*/ 6077789 w 6102993"/>
              <a:gd name="connsiteY166" fmla="*/ 2510971 h 3768160"/>
              <a:gd name="connsiteX167" fmla="*/ 6034246 w 6102993"/>
              <a:gd name="connsiteY167" fmla="*/ 2525485 h 3768160"/>
              <a:gd name="connsiteX168" fmla="*/ 5714932 w 6102993"/>
              <a:gd name="connsiteY168" fmla="*/ 2540000 h 3768160"/>
              <a:gd name="connsiteX169" fmla="*/ 5526246 w 6102993"/>
              <a:gd name="connsiteY169" fmla="*/ 2612571 h 3768160"/>
              <a:gd name="connsiteX170" fmla="*/ 5468189 w 6102993"/>
              <a:gd name="connsiteY170" fmla="*/ 2685143 h 3768160"/>
              <a:gd name="connsiteX171" fmla="*/ 5424646 w 6102993"/>
              <a:gd name="connsiteY171" fmla="*/ 2728685 h 3768160"/>
              <a:gd name="connsiteX172" fmla="*/ 5352075 w 6102993"/>
              <a:gd name="connsiteY172" fmla="*/ 2801257 h 3768160"/>
              <a:gd name="connsiteX173" fmla="*/ 5323046 w 6102993"/>
              <a:gd name="connsiteY173" fmla="*/ 2844800 h 3768160"/>
              <a:gd name="connsiteX174" fmla="*/ 5279504 w 6102993"/>
              <a:gd name="connsiteY174" fmla="*/ 2873828 h 3768160"/>
              <a:gd name="connsiteX175" fmla="*/ 5177904 w 6102993"/>
              <a:gd name="connsiteY175" fmla="*/ 2989943 h 3768160"/>
              <a:gd name="connsiteX176" fmla="*/ 5163389 w 6102993"/>
              <a:gd name="connsiteY176" fmla="*/ 3033485 h 3768160"/>
              <a:gd name="connsiteX177" fmla="*/ 5119846 w 6102993"/>
              <a:gd name="connsiteY177" fmla="*/ 3048000 h 3768160"/>
              <a:gd name="connsiteX178" fmla="*/ 5061789 w 6102993"/>
              <a:gd name="connsiteY178" fmla="*/ 3149600 h 3768160"/>
              <a:gd name="connsiteX179" fmla="*/ 5018246 w 6102993"/>
              <a:gd name="connsiteY179" fmla="*/ 3135085 h 3768160"/>
              <a:gd name="connsiteX180" fmla="*/ 5003732 w 6102993"/>
              <a:gd name="connsiteY180" fmla="*/ 3091543 h 3768160"/>
              <a:gd name="connsiteX181" fmla="*/ 5061789 w 6102993"/>
              <a:gd name="connsiteY181" fmla="*/ 2960914 h 3768160"/>
              <a:gd name="connsiteX182" fmla="*/ 5105332 w 6102993"/>
              <a:gd name="connsiteY182" fmla="*/ 2946400 h 3768160"/>
              <a:gd name="connsiteX183" fmla="*/ 5221446 w 6102993"/>
              <a:gd name="connsiteY183" fmla="*/ 2844800 h 3768160"/>
              <a:gd name="connsiteX184" fmla="*/ 5235961 w 6102993"/>
              <a:gd name="connsiteY184" fmla="*/ 2801257 h 3768160"/>
              <a:gd name="connsiteX185" fmla="*/ 5090818 w 6102993"/>
              <a:gd name="connsiteY185" fmla="*/ 2815771 h 3768160"/>
              <a:gd name="connsiteX186" fmla="*/ 4960189 w 6102993"/>
              <a:gd name="connsiteY186" fmla="*/ 2830285 h 3768160"/>
              <a:gd name="connsiteX187" fmla="*/ 4974704 w 6102993"/>
              <a:gd name="connsiteY187" fmla="*/ 2772228 h 3768160"/>
              <a:gd name="connsiteX188" fmla="*/ 5032761 w 6102993"/>
              <a:gd name="connsiteY188" fmla="*/ 2685143 h 3768160"/>
              <a:gd name="connsiteX189" fmla="*/ 5018246 w 6102993"/>
              <a:gd name="connsiteY189" fmla="*/ 2598057 h 3768160"/>
              <a:gd name="connsiteX190" fmla="*/ 5018246 w 6102993"/>
              <a:gd name="connsiteY190" fmla="*/ 2510971 h 3768160"/>
              <a:gd name="connsiteX191" fmla="*/ 5105332 w 6102993"/>
              <a:gd name="connsiteY191" fmla="*/ 2452914 h 3768160"/>
              <a:gd name="connsiteX192" fmla="*/ 5047275 w 6102993"/>
              <a:gd name="connsiteY192" fmla="*/ 2322285 h 3768160"/>
              <a:gd name="connsiteX193" fmla="*/ 5032761 w 6102993"/>
              <a:gd name="connsiteY193" fmla="*/ 2264228 h 3768160"/>
              <a:gd name="connsiteX194" fmla="*/ 4989218 w 6102993"/>
              <a:gd name="connsiteY194" fmla="*/ 2235200 h 3768160"/>
              <a:gd name="connsiteX195" fmla="*/ 4858589 w 6102993"/>
              <a:gd name="connsiteY195" fmla="*/ 2293257 h 3768160"/>
              <a:gd name="connsiteX196" fmla="*/ 4873104 w 6102993"/>
              <a:gd name="connsiteY196" fmla="*/ 2351314 h 3768160"/>
              <a:gd name="connsiteX197" fmla="*/ 4931161 w 6102993"/>
              <a:gd name="connsiteY197" fmla="*/ 2438400 h 3768160"/>
              <a:gd name="connsiteX198" fmla="*/ 4916646 w 6102993"/>
              <a:gd name="connsiteY198" fmla="*/ 2481943 h 3768160"/>
              <a:gd name="connsiteX199" fmla="*/ 4756989 w 6102993"/>
              <a:gd name="connsiteY199" fmla="*/ 2525485 h 3768160"/>
              <a:gd name="connsiteX200" fmla="*/ 4713446 w 6102993"/>
              <a:gd name="connsiteY200" fmla="*/ 2540000 h 3768160"/>
              <a:gd name="connsiteX201" fmla="*/ 4626361 w 6102993"/>
              <a:gd name="connsiteY201" fmla="*/ 2598057 h 3768160"/>
              <a:gd name="connsiteX202" fmla="*/ 4539275 w 6102993"/>
              <a:gd name="connsiteY202" fmla="*/ 2554514 h 3768160"/>
              <a:gd name="connsiteX203" fmla="*/ 4495732 w 6102993"/>
              <a:gd name="connsiteY203" fmla="*/ 2510971 h 3768160"/>
              <a:gd name="connsiteX204" fmla="*/ 4466704 w 6102993"/>
              <a:gd name="connsiteY204" fmla="*/ 2467428 h 3768160"/>
              <a:gd name="connsiteX205" fmla="*/ 4423161 w 6102993"/>
              <a:gd name="connsiteY205" fmla="*/ 2452914 h 3768160"/>
              <a:gd name="connsiteX206" fmla="*/ 4365104 w 6102993"/>
              <a:gd name="connsiteY206" fmla="*/ 2467428 h 3768160"/>
              <a:gd name="connsiteX207" fmla="*/ 4321561 w 6102993"/>
              <a:gd name="connsiteY207" fmla="*/ 2481943 h 3768160"/>
              <a:gd name="connsiteX208" fmla="*/ 4278018 w 6102993"/>
              <a:gd name="connsiteY208" fmla="*/ 2467428 h 3768160"/>
              <a:gd name="connsiteX209" fmla="*/ 4190932 w 6102993"/>
              <a:gd name="connsiteY209" fmla="*/ 2394857 h 3768160"/>
              <a:gd name="connsiteX210" fmla="*/ 4103846 w 6102993"/>
              <a:gd name="connsiteY210" fmla="*/ 2409371 h 3768160"/>
              <a:gd name="connsiteX211" fmla="*/ 4016761 w 6102993"/>
              <a:gd name="connsiteY211" fmla="*/ 2481943 h 3768160"/>
              <a:gd name="connsiteX212" fmla="*/ 3929675 w 6102993"/>
              <a:gd name="connsiteY212" fmla="*/ 2540000 h 3768160"/>
              <a:gd name="connsiteX213" fmla="*/ 3639389 w 6102993"/>
              <a:gd name="connsiteY213" fmla="*/ 2569028 h 3768160"/>
              <a:gd name="connsiteX214" fmla="*/ 3595846 w 6102993"/>
              <a:gd name="connsiteY214" fmla="*/ 2598057 h 3768160"/>
              <a:gd name="connsiteX215" fmla="*/ 3566818 w 6102993"/>
              <a:gd name="connsiteY215" fmla="*/ 2685143 h 3768160"/>
              <a:gd name="connsiteX216" fmla="*/ 3523275 w 6102993"/>
              <a:gd name="connsiteY216" fmla="*/ 2714171 h 3768160"/>
              <a:gd name="connsiteX217" fmla="*/ 3436189 w 6102993"/>
              <a:gd name="connsiteY217" fmla="*/ 2743200 h 3768160"/>
              <a:gd name="connsiteX218" fmla="*/ 3378132 w 6102993"/>
              <a:gd name="connsiteY218" fmla="*/ 2728685 h 3768160"/>
              <a:gd name="connsiteX219" fmla="*/ 3334589 w 6102993"/>
              <a:gd name="connsiteY219" fmla="*/ 2714171 h 3768160"/>
              <a:gd name="connsiteX220" fmla="*/ 3291046 w 6102993"/>
              <a:gd name="connsiteY220" fmla="*/ 2757714 h 3768160"/>
              <a:gd name="connsiteX221" fmla="*/ 3276532 w 6102993"/>
              <a:gd name="connsiteY221" fmla="*/ 2801257 h 3768160"/>
              <a:gd name="connsiteX222" fmla="*/ 3145904 w 6102993"/>
              <a:gd name="connsiteY222" fmla="*/ 2873828 h 3768160"/>
              <a:gd name="connsiteX223" fmla="*/ 2986246 w 6102993"/>
              <a:gd name="connsiteY223" fmla="*/ 2859314 h 3768160"/>
              <a:gd name="connsiteX224" fmla="*/ 2899161 w 6102993"/>
              <a:gd name="connsiteY224" fmla="*/ 2888343 h 3768160"/>
              <a:gd name="connsiteX225" fmla="*/ 2884646 w 6102993"/>
              <a:gd name="connsiteY225" fmla="*/ 2931885 h 3768160"/>
              <a:gd name="connsiteX226" fmla="*/ 2884646 w 6102993"/>
              <a:gd name="connsiteY226" fmla="*/ 3077028 h 3768160"/>
              <a:gd name="connsiteX227" fmla="*/ 2841104 w 6102993"/>
              <a:gd name="connsiteY227" fmla="*/ 3091543 h 3768160"/>
              <a:gd name="connsiteX228" fmla="*/ 2797561 w 6102993"/>
              <a:gd name="connsiteY228" fmla="*/ 3135085 h 3768160"/>
              <a:gd name="connsiteX229" fmla="*/ 2768532 w 6102993"/>
              <a:gd name="connsiteY229" fmla="*/ 3265714 h 3768160"/>
              <a:gd name="connsiteX230" fmla="*/ 2724989 w 6102993"/>
              <a:gd name="connsiteY230" fmla="*/ 3294743 h 3768160"/>
              <a:gd name="connsiteX231" fmla="*/ 2637904 w 6102993"/>
              <a:gd name="connsiteY231" fmla="*/ 3323771 h 3768160"/>
              <a:gd name="connsiteX232" fmla="*/ 2652418 w 6102993"/>
              <a:gd name="connsiteY232" fmla="*/ 3367314 h 3768160"/>
              <a:gd name="connsiteX233" fmla="*/ 2695961 w 6102993"/>
              <a:gd name="connsiteY233" fmla="*/ 3396343 h 3768160"/>
              <a:gd name="connsiteX234" fmla="*/ 2681446 w 6102993"/>
              <a:gd name="connsiteY234" fmla="*/ 3439885 h 3768160"/>
              <a:gd name="connsiteX235" fmla="*/ 2637904 w 6102993"/>
              <a:gd name="connsiteY235" fmla="*/ 3483428 h 3768160"/>
              <a:gd name="connsiteX236" fmla="*/ 2594361 w 6102993"/>
              <a:gd name="connsiteY236" fmla="*/ 3526971 h 3768160"/>
              <a:gd name="connsiteX237" fmla="*/ 2579846 w 6102993"/>
              <a:gd name="connsiteY237" fmla="*/ 3585028 h 376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</a:cxnLst>
            <a:rect l="l" t="t" r="r" b="b"/>
            <a:pathLst>
              <a:path w="6102993" h="3768160">
                <a:moveTo>
                  <a:pt x="2579846" y="3585028"/>
                </a:moveTo>
                <a:lnTo>
                  <a:pt x="2579846" y="3585028"/>
                </a:lnTo>
                <a:cubicBezTo>
                  <a:pt x="2536303" y="3589866"/>
                  <a:pt x="2488403" y="3579950"/>
                  <a:pt x="2449218" y="3599543"/>
                </a:cubicBezTo>
                <a:cubicBezTo>
                  <a:pt x="2435534" y="3606385"/>
                  <a:pt x="2454175" y="3631138"/>
                  <a:pt x="2463732" y="3643085"/>
                </a:cubicBezTo>
                <a:cubicBezTo>
                  <a:pt x="2474629" y="3656707"/>
                  <a:pt x="2492761" y="3662438"/>
                  <a:pt x="2507275" y="3672114"/>
                </a:cubicBezTo>
                <a:cubicBezTo>
                  <a:pt x="2516951" y="3686628"/>
                  <a:pt x="2539725" y="3698552"/>
                  <a:pt x="2536304" y="3715657"/>
                </a:cubicBezTo>
                <a:cubicBezTo>
                  <a:pt x="2525804" y="3768160"/>
                  <a:pt x="2452918" y="3734724"/>
                  <a:pt x="2434704" y="3730171"/>
                </a:cubicBezTo>
                <a:cubicBezTo>
                  <a:pt x="2400159" y="3626536"/>
                  <a:pt x="2422649" y="3668545"/>
                  <a:pt x="2376646" y="3599543"/>
                </a:cubicBezTo>
                <a:cubicBezTo>
                  <a:pt x="2371808" y="3585029"/>
                  <a:pt x="2368974" y="3569684"/>
                  <a:pt x="2362132" y="3556000"/>
                </a:cubicBezTo>
                <a:cubicBezTo>
                  <a:pt x="2354331" y="3540398"/>
                  <a:pt x="2329683" y="3529562"/>
                  <a:pt x="2333104" y="3512457"/>
                </a:cubicBezTo>
                <a:cubicBezTo>
                  <a:pt x="2336525" y="3495352"/>
                  <a:pt x="2359817" y="3488018"/>
                  <a:pt x="2376646" y="3483428"/>
                </a:cubicBezTo>
                <a:cubicBezTo>
                  <a:pt x="2414278" y="3473165"/>
                  <a:pt x="2454056" y="3473752"/>
                  <a:pt x="2492761" y="3468914"/>
                </a:cubicBezTo>
                <a:cubicBezTo>
                  <a:pt x="2483892" y="3442307"/>
                  <a:pt x="2466067" y="3363376"/>
                  <a:pt x="2434704" y="3338285"/>
                </a:cubicBezTo>
                <a:cubicBezTo>
                  <a:pt x="2422757" y="3328728"/>
                  <a:pt x="2405675" y="3328609"/>
                  <a:pt x="2391161" y="3323771"/>
                </a:cubicBezTo>
                <a:cubicBezTo>
                  <a:pt x="2386323" y="3309257"/>
                  <a:pt x="2389096" y="3289121"/>
                  <a:pt x="2376646" y="3280228"/>
                </a:cubicBezTo>
                <a:cubicBezTo>
                  <a:pt x="2351747" y="3262443"/>
                  <a:pt x="2289561" y="3251200"/>
                  <a:pt x="2289561" y="3251200"/>
                </a:cubicBezTo>
                <a:cubicBezTo>
                  <a:pt x="2275047" y="3236686"/>
                  <a:pt x="2257404" y="3224736"/>
                  <a:pt x="2246018" y="3207657"/>
                </a:cubicBezTo>
                <a:cubicBezTo>
                  <a:pt x="2237531" y="3194927"/>
                  <a:pt x="2220686" y="3174932"/>
                  <a:pt x="2231504" y="3164114"/>
                </a:cubicBezTo>
                <a:cubicBezTo>
                  <a:pt x="2248948" y="3146670"/>
                  <a:pt x="2279885" y="3154438"/>
                  <a:pt x="2304075" y="3149600"/>
                </a:cubicBezTo>
                <a:cubicBezTo>
                  <a:pt x="2217949" y="3020410"/>
                  <a:pt x="2240450" y="3093644"/>
                  <a:pt x="2260532" y="2902857"/>
                </a:cubicBezTo>
                <a:cubicBezTo>
                  <a:pt x="2264615" y="2864065"/>
                  <a:pt x="2266873" y="2824883"/>
                  <a:pt x="2275046" y="2786743"/>
                </a:cubicBezTo>
                <a:cubicBezTo>
                  <a:pt x="2281457" y="2756823"/>
                  <a:pt x="2304075" y="2699657"/>
                  <a:pt x="2304075" y="2699657"/>
                </a:cubicBezTo>
                <a:cubicBezTo>
                  <a:pt x="2299237" y="2685143"/>
                  <a:pt x="2296403" y="2669798"/>
                  <a:pt x="2289561" y="2656114"/>
                </a:cubicBezTo>
                <a:cubicBezTo>
                  <a:pt x="2281760" y="2640512"/>
                  <a:pt x="2260532" y="2630015"/>
                  <a:pt x="2260532" y="2612571"/>
                </a:cubicBezTo>
                <a:cubicBezTo>
                  <a:pt x="2260532" y="2595127"/>
                  <a:pt x="2279885" y="2583542"/>
                  <a:pt x="2289561" y="2569028"/>
                </a:cubicBezTo>
                <a:cubicBezTo>
                  <a:pt x="2304070" y="2525500"/>
                  <a:pt x="2346534" y="2443381"/>
                  <a:pt x="2304075" y="2394857"/>
                </a:cubicBezTo>
                <a:cubicBezTo>
                  <a:pt x="2283926" y="2371829"/>
                  <a:pt x="2246018" y="2375504"/>
                  <a:pt x="2216989" y="2365828"/>
                </a:cubicBezTo>
                <a:lnTo>
                  <a:pt x="2173446" y="2351314"/>
                </a:lnTo>
                <a:cubicBezTo>
                  <a:pt x="2090258" y="2226529"/>
                  <a:pt x="2201026" y="2373377"/>
                  <a:pt x="2100875" y="2293257"/>
                </a:cubicBezTo>
                <a:cubicBezTo>
                  <a:pt x="2087253" y="2282360"/>
                  <a:pt x="2084181" y="2262049"/>
                  <a:pt x="2071846" y="2249714"/>
                </a:cubicBezTo>
                <a:cubicBezTo>
                  <a:pt x="2059511" y="2237379"/>
                  <a:pt x="2042818" y="2230361"/>
                  <a:pt x="2028304" y="2220685"/>
                </a:cubicBezTo>
                <a:cubicBezTo>
                  <a:pt x="1945108" y="2095895"/>
                  <a:pt x="2055889" y="2242755"/>
                  <a:pt x="1955732" y="2162628"/>
                </a:cubicBezTo>
                <a:cubicBezTo>
                  <a:pt x="1906795" y="2123478"/>
                  <a:pt x="1942238" y="2120616"/>
                  <a:pt x="1912189" y="2075543"/>
                </a:cubicBezTo>
                <a:cubicBezTo>
                  <a:pt x="1884903" y="2034615"/>
                  <a:pt x="1816164" y="1997012"/>
                  <a:pt x="1781561" y="1973943"/>
                </a:cubicBezTo>
                <a:cubicBezTo>
                  <a:pt x="1725288" y="1936427"/>
                  <a:pt x="1754567" y="1950430"/>
                  <a:pt x="1694475" y="1930400"/>
                </a:cubicBezTo>
                <a:cubicBezTo>
                  <a:pt x="1625471" y="1884396"/>
                  <a:pt x="1667484" y="1906889"/>
                  <a:pt x="1563846" y="1872343"/>
                </a:cubicBezTo>
                <a:lnTo>
                  <a:pt x="1520304" y="1857828"/>
                </a:lnTo>
                <a:lnTo>
                  <a:pt x="1476761" y="1843314"/>
                </a:lnTo>
                <a:cubicBezTo>
                  <a:pt x="1467085" y="1828800"/>
                  <a:pt x="1465041" y="1801935"/>
                  <a:pt x="1447732" y="1799771"/>
                </a:cubicBezTo>
                <a:cubicBezTo>
                  <a:pt x="1417369" y="1795976"/>
                  <a:pt x="1360646" y="1828800"/>
                  <a:pt x="1360646" y="1828800"/>
                </a:cubicBezTo>
                <a:cubicBezTo>
                  <a:pt x="1292913" y="1823962"/>
                  <a:pt x="1222959" y="1832152"/>
                  <a:pt x="1157446" y="1814285"/>
                </a:cubicBezTo>
                <a:cubicBezTo>
                  <a:pt x="1140617" y="1809695"/>
                  <a:pt x="1185387" y="1793058"/>
                  <a:pt x="1200989" y="1785257"/>
                </a:cubicBezTo>
                <a:cubicBezTo>
                  <a:pt x="1214673" y="1778415"/>
                  <a:pt x="1229326" y="1772433"/>
                  <a:pt x="1244532" y="1770743"/>
                </a:cubicBezTo>
                <a:cubicBezTo>
                  <a:pt x="1316820" y="1762711"/>
                  <a:pt x="1389675" y="1761066"/>
                  <a:pt x="1462246" y="1756228"/>
                </a:cubicBezTo>
                <a:cubicBezTo>
                  <a:pt x="1450323" y="1738343"/>
                  <a:pt x="1412028" y="1674731"/>
                  <a:pt x="1389675" y="1669143"/>
                </a:cubicBezTo>
                <a:cubicBezTo>
                  <a:pt x="1365742" y="1663160"/>
                  <a:pt x="1341294" y="1678819"/>
                  <a:pt x="1317104" y="1683657"/>
                </a:cubicBezTo>
                <a:cubicBezTo>
                  <a:pt x="1189273" y="1555826"/>
                  <a:pt x="1357923" y="1740578"/>
                  <a:pt x="1259046" y="1567543"/>
                </a:cubicBezTo>
                <a:cubicBezTo>
                  <a:pt x="1247220" y="1546848"/>
                  <a:pt x="1193071" y="1529277"/>
                  <a:pt x="1171961" y="1524000"/>
                </a:cubicBezTo>
                <a:cubicBezTo>
                  <a:pt x="1148028" y="1518017"/>
                  <a:pt x="1123190" y="1515976"/>
                  <a:pt x="1099389" y="1509485"/>
                </a:cubicBezTo>
                <a:cubicBezTo>
                  <a:pt x="1069869" y="1501434"/>
                  <a:pt x="1042751" y="1483502"/>
                  <a:pt x="1012304" y="1480457"/>
                </a:cubicBezTo>
                <a:lnTo>
                  <a:pt x="867161" y="1465943"/>
                </a:lnTo>
                <a:cubicBezTo>
                  <a:pt x="857485" y="1451429"/>
                  <a:pt x="851754" y="1433297"/>
                  <a:pt x="838132" y="1422400"/>
                </a:cubicBezTo>
                <a:cubicBezTo>
                  <a:pt x="826185" y="1412842"/>
                  <a:pt x="805407" y="1418703"/>
                  <a:pt x="794589" y="1407885"/>
                </a:cubicBezTo>
                <a:cubicBezTo>
                  <a:pt x="717179" y="1330475"/>
                  <a:pt x="852648" y="1388535"/>
                  <a:pt x="736532" y="1349828"/>
                </a:cubicBezTo>
                <a:cubicBezTo>
                  <a:pt x="726856" y="1335314"/>
                  <a:pt x="720632" y="1317772"/>
                  <a:pt x="707504" y="1306285"/>
                </a:cubicBezTo>
                <a:cubicBezTo>
                  <a:pt x="681248" y="1283311"/>
                  <a:pt x="620418" y="1248228"/>
                  <a:pt x="620418" y="1248228"/>
                </a:cubicBezTo>
                <a:cubicBezTo>
                  <a:pt x="610742" y="1233714"/>
                  <a:pt x="599190" y="1220287"/>
                  <a:pt x="591389" y="1204685"/>
                </a:cubicBezTo>
                <a:cubicBezTo>
                  <a:pt x="566932" y="1155771"/>
                  <a:pt x="568880" y="1095674"/>
                  <a:pt x="591389" y="1045028"/>
                </a:cubicBezTo>
                <a:cubicBezTo>
                  <a:pt x="597603" y="1031047"/>
                  <a:pt x="620418" y="1035352"/>
                  <a:pt x="634932" y="1030514"/>
                </a:cubicBezTo>
                <a:cubicBezTo>
                  <a:pt x="562361" y="982133"/>
                  <a:pt x="601064" y="1015999"/>
                  <a:pt x="533332" y="914400"/>
                </a:cubicBezTo>
                <a:lnTo>
                  <a:pt x="504304" y="870857"/>
                </a:lnTo>
                <a:cubicBezTo>
                  <a:pt x="499466" y="812800"/>
                  <a:pt x="497489" y="754433"/>
                  <a:pt x="489789" y="696685"/>
                </a:cubicBezTo>
                <a:cubicBezTo>
                  <a:pt x="487767" y="681520"/>
                  <a:pt x="486093" y="663961"/>
                  <a:pt x="475275" y="653143"/>
                </a:cubicBezTo>
                <a:cubicBezTo>
                  <a:pt x="450605" y="628473"/>
                  <a:pt x="388189" y="595085"/>
                  <a:pt x="388189" y="595085"/>
                </a:cubicBezTo>
                <a:cubicBezTo>
                  <a:pt x="383351" y="580571"/>
                  <a:pt x="388517" y="555254"/>
                  <a:pt x="373675" y="551543"/>
                </a:cubicBezTo>
                <a:cubicBezTo>
                  <a:pt x="290072" y="530643"/>
                  <a:pt x="273275" y="564857"/>
                  <a:pt x="228532" y="609600"/>
                </a:cubicBezTo>
                <a:cubicBezTo>
                  <a:pt x="216727" y="645016"/>
                  <a:pt x="213127" y="668547"/>
                  <a:pt x="184989" y="696685"/>
                </a:cubicBezTo>
                <a:cubicBezTo>
                  <a:pt x="172654" y="709020"/>
                  <a:pt x="155960" y="716038"/>
                  <a:pt x="141446" y="725714"/>
                </a:cubicBezTo>
                <a:cubicBezTo>
                  <a:pt x="131770" y="745066"/>
                  <a:pt x="134054" y="783771"/>
                  <a:pt x="112418" y="783771"/>
                </a:cubicBezTo>
                <a:cubicBezTo>
                  <a:pt x="92470" y="783771"/>
                  <a:pt x="103636" y="744821"/>
                  <a:pt x="97904" y="725714"/>
                </a:cubicBezTo>
                <a:cubicBezTo>
                  <a:pt x="69640" y="631501"/>
                  <a:pt x="82267" y="658716"/>
                  <a:pt x="39846" y="595085"/>
                </a:cubicBezTo>
                <a:cubicBezTo>
                  <a:pt x="0" y="475545"/>
                  <a:pt x="6491" y="538291"/>
                  <a:pt x="25332" y="406400"/>
                </a:cubicBezTo>
                <a:cubicBezTo>
                  <a:pt x="39846" y="411238"/>
                  <a:pt x="55191" y="414072"/>
                  <a:pt x="68875" y="420914"/>
                </a:cubicBezTo>
                <a:cubicBezTo>
                  <a:pt x="84477" y="428715"/>
                  <a:pt x="95081" y="448017"/>
                  <a:pt x="112418" y="449943"/>
                </a:cubicBezTo>
                <a:cubicBezTo>
                  <a:pt x="141667" y="453193"/>
                  <a:pt x="170475" y="440266"/>
                  <a:pt x="199504" y="435428"/>
                </a:cubicBezTo>
                <a:cubicBezTo>
                  <a:pt x="257194" y="454659"/>
                  <a:pt x="268835" y="465753"/>
                  <a:pt x="344646" y="435428"/>
                </a:cubicBezTo>
                <a:cubicBezTo>
                  <a:pt x="363704" y="427805"/>
                  <a:pt x="373675" y="406399"/>
                  <a:pt x="388189" y="391885"/>
                </a:cubicBezTo>
                <a:cubicBezTo>
                  <a:pt x="476848" y="409618"/>
                  <a:pt x="514853" y="424366"/>
                  <a:pt x="620418" y="391885"/>
                </a:cubicBezTo>
                <a:cubicBezTo>
                  <a:pt x="637090" y="386755"/>
                  <a:pt x="639770" y="362857"/>
                  <a:pt x="649446" y="348343"/>
                </a:cubicBezTo>
                <a:cubicBezTo>
                  <a:pt x="671382" y="260600"/>
                  <a:pt x="645036" y="296593"/>
                  <a:pt x="751046" y="261257"/>
                </a:cubicBezTo>
                <a:lnTo>
                  <a:pt x="794589" y="246743"/>
                </a:lnTo>
                <a:cubicBezTo>
                  <a:pt x="809103" y="237067"/>
                  <a:pt x="835968" y="235023"/>
                  <a:pt x="838132" y="217714"/>
                </a:cubicBezTo>
                <a:cubicBezTo>
                  <a:pt x="841927" y="187351"/>
                  <a:pt x="809104" y="130628"/>
                  <a:pt x="809104" y="130628"/>
                </a:cubicBezTo>
                <a:cubicBezTo>
                  <a:pt x="837360" y="45858"/>
                  <a:pt x="801509" y="123709"/>
                  <a:pt x="867161" y="58057"/>
                </a:cubicBezTo>
                <a:cubicBezTo>
                  <a:pt x="879496" y="45722"/>
                  <a:pt x="896189" y="14514"/>
                  <a:pt x="896189" y="14514"/>
                </a:cubicBezTo>
                <a:lnTo>
                  <a:pt x="1302589" y="0"/>
                </a:lnTo>
                <a:cubicBezTo>
                  <a:pt x="1325830" y="37185"/>
                  <a:pt x="1369965" y="127164"/>
                  <a:pt x="1418704" y="159657"/>
                </a:cubicBezTo>
                <a:cubicBezTo>
                  <a:pt x="1431434" y="168143"/>
                  <a:pt x="1447732" y="169333"/>
                  <a:pt x="1462246" y="174171"/>
                </a:cubicBezTo>
                <a:cubicBezTo>
                  <a:pt x="1587035" y="257364"/>
                  <a:pt x="1429148" y="157622"/>
                  <a:pt x="1549332" y="217714"/>
                </a:cubicBezTo>
                <a:cubicBezTo>
                  <a:pt x="1564934" y="225515"/>
                  <a:pt x="1577273" y="238942"/>
                  <a:pt x="1592875" y="246743"/>
                </a:cubicBezTo>
                <a:cubicBezTo>
                  <a:pt x="1606559" y="253585"/>
                  <a:pt x="1622734" y="254415"/>
                  <a:pt x="1636418" y="261257"/>
                </a:cubicBezTo>
                <a:cubicBezTo>
                  <a:pt x="1748972" y="317533"/>
                  <a:pt x="1614050" y="268314"/>
                  <a:pt x="1723504" y="304800"/>
                </a:cubicBezTo>
                <a:cubicBezTo>
                  <a:pt x="1776723" y="299962"/>
                  <a:pt x="1830909" y="301482"/>
                  <a:pt x="1883161" y="290285"/>
                </a:cubicBezTo>
                <a:cubicBezTo>
                  <a:pt x="1900218" y="286630"/>
                  <a:pt x="1911102" y="269058"/>
                  <a:pt x="1926704" y="261257"/>
                </a:cubicBezTo>
                <a:cubicBezTo>
                  <a:pt x="1962434" y="243392"/>
                  <a:pt x="2023886" y="237803"/>
                  <a:pt x="2057332" y="232228"/>
                </a:cubicBezTo>
                <a:cubicBezTo>
                  <a:pt x="2067008" y="217714"/>
                  <a:pt x="2071568" y="197930"/>
                  <a:pt x="2086361" y="188685"/>
                </a:cubicBezTo>
                <a:cubicBezTo>
                  <a:pt x="2112309" y="172468"/>
                  <a:pt x="2173446" y="159657"/>
                  <a:pt x="2173446" y="159657"/>
                </a:cubicBezTo>
                <a:cubicBezTo>
                  <a:pt x="2183122" y="145143"/>
                  <a:pt x="2190140" y="128449"/>
                  <a:pt x="2202475" y="116114"/>
                </a:cubicBezTo>
                <a:cubicBezTo>
                  <a:pt x="2258213" y="60376"/>
                  <a:pt x="2327496" y="79678"/>
                  <a:pt x="2405675" y="72571"/>
                </a:cubicBezTo>
                <a:cubicBezTo>
                  <a:pt x="2424283" y="77223"/>
                  <a:pt x="2486448" y="91187"/>
                  <a:pt x="2507275" y="101600"/>
                </a:cubicBezTo>
                <a:cubicBezTo>
                  <a:pt x="2619821" y="157873"/>
                  <a:pt x="2484914" y="108659"/>
                  <a:pt x="2594361" y="145143"/>
                </a:cubicBezTo>
                <a:cubicBezTo>
                  <a:pt x="2604037" y="159657"/>
                  <a:pt x="2616304" y="172745"/>
                  <a:pt x="2623389" y="188685"/>
                </a:cubicBezTo>
                <a:cubicBezTo>
                  <a:pt x="2635816" y="216647"/>
                  <a:pt x="2626958" y="258798"/>
                  <a:pt x="2652418" y="275771"/>
                </a:cubicBezTo>
                <a:lnTo>
                  <a:pt x="2695961" y="304800"/>
                </a:lnTo>
                <a:cubicBezTo>
                  <a:pt x="2743021" y="445981"/>
                  <a:pt x="2689364" y="362418"/>
                  <a:pt x="2768532" y="406400"/>
                </a:cubicBezTo>
                <a:cubicBezTo>
                  <a:pt x="2799030" y="423343"/>
                  <a:pt x="2855618" y="464457"/>
                  <a:pt x="2855618" y="464457"/>
                </a:cubicBezTo>
                <a:cubicBezTo>
                  <a:pt x="2951319" y="608010"/>
                  <a:pt x="2890436" y="489548"/>
                  <a:pt x="2928189" y="653143"/>
                </a:cubicBezTo>
                <a:cubicBezTo>
                  <a:pt x="2935069" y="682958"/>
                  <a:pt x="2931758" y="723255"/>
                  <a:pt x="2957218" y="740228"/>
                </a:cubicBezTo>
                <a:lnTo>
                  <a:pt x="3087846" y="827314"/>
                </a:lnTo>
                <a:cubicBezTo>
                  <a:pt x="3102360" y="836990"/>
                  <a:pt x="3114840" y="850827"/>
                  <a:pt x="3131389" y="856343"/>
                </a:cubicBezTo>
                <a:lnTo>
                  <a:pt x="3218475" y="885371"/>
                </a:lnTo>
                <a:lnTo>
                  <a:pt x="3262018" y="899885"/>
                </a:lnTo>
                <a:cubicBezTo>
                  <a:pt x="3271694" y="885371"/>
                  <a:pt x="3283245" y="871945"/>
                  <a:pt x="3291046" y="856343"/>
                </a:cubicBezTo>
                <a:cubicBezTo>
                  <a:pt x="3297888" y="842659"/>
                  <a:pt x="3294743" y="823618"/>
                  <a:pt x="3305561" y="812800"/>
                </a:cubicBezTo>
                <a:cubicBezTo>
                  <a:pt x="3316379" y="801982"/>
                  <a:pt x="3334590" y="803123"/>
                  <a:pt x="3349104" y="798285"/>
                </a:cubicBezTo>
                <a:cubicBezTo>
                  <a:pt x="3363618" y="807961"/>
                  <a:pt x="3381749" y="813693"/>
                  <a:pt x="3392646" y="827314"/>
                </a:cubicBezTo>
                <a:cubicBezTo>
                  <a:pt x="3448942" y="897685"/>
                  <a:pt x="3355704" y="853705"/>
                  <a:pt x="3450704" y="885371"/>
                </a:cubicBezTo>
                <a:cubicBezTo>
                  <a:pt x="3436190" y="890209"/>
                  <a:pt x="3419108" y="890328"/>
                  <a:pt x="3407161" y="899885"/>
                </a:cubicBezTo>
                <a:cubicBezTo>
                  <a:pt x="3380433" y="921267"/>
                  <a:pt x="3363155" y="957480"/>
                  <a:pt x="3392646" y="986971"/>
                </a:cubicBezTo>
                <a:cubicBezTo>
                  <a:pt x="3399585" y="993910"/>
                  <a:pt x="3493746" y="1015875"/>
                  <a:pt x="3494246" y="1016000"/>
                </a:cubicBezTo>
                <a:cubicBezTo>
                  <a:pt x="3499084" y="1030514"/>
                  <a:pt x="3499203" y="1047596"/>
                  <a:pt x="3508761" y="1059543"/>
                </a:cubicBezTo>
                <a:cubicBezTo>
                  <a:pt x="3519658" y="1073164"/>
                  <a:pt x="3549184" y="1071408"/>
                  <a:pt x="3552304" y="1088571"/>
                </a:cubicBezTo>
                <a:cubicBezTo>
                  <a:pt x="3560141" y="1131675"/>
                  <a:pt x="3542627" y="1175657"/>
                  <a:pt x="3537789" y="1219200"/>
                </a:cubicBezTo>
                <a:cubicBezTo>
                  <a:pt x="3542627" y="1233714"/>
                  <a:pt x="3537182" y="1260417"/>
                  <a:pt x="3552304" y="1262743"/>
                </a:cubicBezTo>
                <a:cubicBezTo>
                  <a:pt x="3688486" y="1283694"/>
                  <a:pt x="3694581" y="1269490"/>
                  <a:pt x="3770018" y="1219200"/>
                </a:cubicBezTo>
                <a:cubicBezTo>
                  <a:pt x="3784532" y="1224038"/>
                  <a:pt x="3798653" y="1230274"/>
                  <a:pt x="3813561" y="1233714"/>
                </a:cubicBezTo>
                <a:cubicBezTo>
                  <a:pt x="4021746" y="1281757"/>
                  <a:pt x="3897001" y="1242175"/>
                  <a:pt x="4002246" y="1277257"/>
                </a:cubicBezTo>
                <a:cubicBezTo>
                  <a:pt x="4050627" y="1272419"/>
                  <a:pt x="4100012" y="1273676"/>
                  <a:pt x="4147389" y="1262743"/>
                </a:cubicBezTo>
                <a:cubicBezTo>
                  <a:pt x="4164386" y="1258821"/>
                  <a:pt x="4173518" y="1234738"/>
                  <a:pt x="4190932" y="1233714"/>
                </a:cubicBezTo>
                <a:cubicBezTo>
                  <a:pt x="4258721" y="1229726"/>
                  <a:pt x="4326399" y="1243390"/>
                  <a:pt x="4394132" y="1248228"/>
                </a:cubicBezTo>
                <a:cubicBezTo>
                  <a:pt x="4418323" y="1253066"/>
                  <a:pt x="4442771" y="1256760"/>
                  <a:pt x="4466704" y="1262743"/>
                </a:cubicBezTo>
                <a:cubicBezTo>
                  <a:pt x="4481546" y="1266454"/>
                  <a:pt x="4494947" y="1277257"/>
                  <a:pt x="4510246" y="1277257"/>
                </a:cubicBezTo>
                <a:cubicBezTo>
                  <a:pt x="4544456" y="1277257"/>
                  <a:pt x="4577979" y="1267581"/>
                  <a:pt x="4611846" y="1262743"/>
                </a:cubicBezTo>
                <a:cubicBezTo>
                  <a:pt x="4616684" y="1248229"/>
                  <a:pt x="4615543" y="1230018"/>
                  <a:pt x="4626361" y="1219200"/>
                </a:cubicBezTo>
                <a:cubicBezTo>
                  <a:pt x="4651030" y="1194531"/>
                  <a:pt x="4713446" y="1161143"/>
                  <a:pt x="4713446" y="1161143"/>
                </a:cubicBezTo>
                <a:cubicBezTo>
                  <a:pt x="4723122" y="1146629"/>
                  <a:pt x="4728853" y="1128497"/>
                  <a:pt x="4742475" y="1117600"/>
                </a:cubicBezTo>
                <a:cubicBezTo>
                  <a:pt x="4754422" y="1108042"/>
                  <a:pt x="4772334" y="1109927"/>
                  <a:pt x="4786018" y="1103085"/>
                </a:cubicBezTo>
                <a:cubicBezTo>
                  <a:pt x="4888059" y="1052065"/>
                  <a:pt x="4754976" y="1086488"/>
                  <a:pt x="4916646" y="1059543"/>
                </a:cubicBezTo>
                <a:cubicBezTo>
                  <a:pt x="4993287" y="1033995"/>
                  <a:pt x="4947458" y="1053515"/>
                  <a:pt x="5047275" y="986971"/>
                </a:cubicBezTo>
                <a:cubicBezTo>
                  <a:pt x="5061789" y="977295"/>
                  <a:pt x="5074269" y="963459"/>
                  <a:pt x="5090818" y="957943"/>
                </a:cubicBezTo>
                <a:cubicBezTo>
                  <a:pt x="5153285" y="937120"/>
                  <a:pt x="5119518" y="947139"/>
                  <a:pt x="5192418" y="928914"/>
                </a:cubicBezTo>
                <a:cubicBezTo>
                  <a:pt x="5221447" y="933752"/>
                  <a:pt x="5250954" y="936290"/>
                  <a:pt x="5279504" y="943428"/>
                </a:cubicBezTo>
                <a:cubicBezTo>
                  <a:pt x="5309189" y="950849"/>
                  <a:pt x="5337561" y="962781"/>
                  <a:pt x="5366589" y="972457"/>
                </a:cubicBezTo>
                <a:cubicBezTo>
                  <a:pt x="5381103" y="977295"/>
                  <a:pt x="5394986" y="984807"/>
                  <a:pt x="5410132" y="986971"/>
                </a:cubicBezTo>
                <a:lnTo>
                  <a:pt x="5511732" y="1001485"/>
                </a:lnTo>
                <a:cubicBezTo>
                  <a:pt x="5591162" y="1054439"/>
                  <a:pt x="5523450" y="1018343"/>
                  <a:pt x="5656875" y="1045028"/>
                </a:cubicBezTo>
                <a:cubicBezTo>
                  <a:pt x="5699795" y="1053612"/>
                  <a:pt x="5707266" y="1064108"/>
                  <a:pt x="5743961" y="1088571"/>
                </a:cubicBezTo>
                <a:cubicBezTo>
                  <a:pt x="5763707" y="1147812"/>
                  <a:pt x="5763588" y="1121478"/>
                  <a:pt x="5743961" y="1190171"/>
                </a:cubicBezTo>
                <a:cubicBezTo>
                  <a:pt x="5739758" y="1204882"/>
                  <a:pt x="5741896" y="1224821"/>
                  <a:pt x="5729446" y="1233714"/>
                </a:cubicBezTo>
                <a:cubicBezTo>
                  <a:pt x="5710416" y="1247307"/>
                  <a:pt x="5615342" y="1269498"/>
                  <a:pt x="5584304" y="1277257"/>
                </a:cubicBezTo>
                <a:cubicBezTo>
                  <a:pt x="5552591" y="1324825"/>
                  <a:pt x="5572719" y="1320800"/>
                  <a:pt x="5540761" y="1320800"/>
                </a:cubicBezTo>
                <a:lnTo>
                  <a:pt x="5526246" y="1349828"/>
                </a:lnTo>
                <a:cubicBezTo>
                  <a:pt x="5521408" y="1393371"/>
                  <a:pt x="5515886" y="1436843"/>
                  <a:pt x="5511732" y="1480457"/>
                </a:cubicBezTo>
                <a:cubicBezTo>
                  <a:pt x="5506209" y="1538453"/>
                  <a:pt x="5513223" y="1598611"/>
                  <a:pt x="5497218" y="1654628"/>
                </a:cubicBezTo>
                <a:cubicBezTo>
                  <a:pt x="5492426" y="1671401"/>
                  <a:pt x="5468189" y="1673981"/>
                  <a:pt x="5453675" y="1683657"/>
                </a:cubicBezTo>
                <a:cubicBezTo>
                  <a:pt x="5434323" y="1712686"/>
                  <a:pt x="5362520" y="1759711"/>
                  <a:pt x="5395618" y="1770743"/>
                </a:cubicBezTo>
                <a:lnTo>
                  <a:pt x="5482704" y="1799771"/>
                </a:lnTo>
                <a:cubicBezTo>
                  <a:pt x="5609921" y="1926991"/>
                  <a:pt x="5454231" y="1765605"/>
                  <a:pt x="5555275" y="1886857"/>
                </a:cubicBezTo>
                <a:cubicBezTo>
                  <a:pt x="5568416" y="1902626"/>
                  <a:pt x="5584304" y="1915886"/>
                  <a:pt x="5598818" y="1930400"/>
                </a:cubicBezTo>
                <a:cubicBezTo>
                  <a:pt x="5635299" y="2039847"/>
                  <a:pt x="5586088" y="1904940"/>
                  <a:pt x="5642361" y="2017485"/>
                </a:cubicBezTo>
                <a:cubicBezTo>
                  <a:pt x="5703686" y="2140134"/>
                  <a:pt x="5582217" y="1947476"/>
                  <a:pt x="5671389" y="2148114"/>
                </a:cubicBezTo>
                <a:cubicBezTo>
                  <a:pt x="5683153" y="2174583"/>
                  <a:pt x="5735342" y="2205263"/>
                  <a:pt x="5758475" y="2220685"/>
                </a:cubicBezTo>
                <a:cubicBezTo>
                  <a:pt x="5807409" y="2294085"/>
                  <a:pt x="5760941" y="2243690"/>
                  <a:pt x="5831046" y="2278743"/>
                </a:cubicBezTo>
                <a:cubicBezTo>
                  <a:pt x="5846648" y="2286544"/>
                  <a:pt x="5858649" y="2300686"/>
                  <a:pt x="5874589" y="2307771"/>
                </a:cubicBezTo>
                <a:cubicBezTo>
                  <a:pt x="5943595" y="2338440"/>
                  <a:pt x="5975733" y="2339143"/>
                  <a:pt x="6048761" y="2351314"/>
                </a:cubicBezTo>
                <a:cubicBezTo>
                  <a:pt x="6058437" y="2365828"/>
                  <a:pt x="6070917" y="2378824"/>
                  <a:pt x="6077789" y="2394857"/>
                </a:cubicBezTo>
                <a:cubicBezTo>
                  <a:pt x="6091291" y="2426362"/>
                  <a:pt x="6102993" y="2479466"/>
                  <a:pt x="6077789" y="2510971"/>
                </a:cubicBezTo>
                <a:cubicBezTo>
                  <a:pt x="6068231" y="2522918"/>
                  <a:pt x="6049497" y="2524265"/>
                  <a:pt x="6034246" y="2525485"/>
                </a:cubicBezTo>
                <a:cubicBezTo>
                  <a:pt x="5928037" y="2533982"/>
                  <a:pt x="5821370" y="2535162"/>
                  <a:pt x="5714932" y="2540000"/>
                </a:cubicBezTo>
                <a:cubicBezTo>
                  <a:pt x="5599381" y="2617033"/>
                  <a:pt x="5662383" y="2593123"/>
                  <a:pt x="5526246" y="2612571"/>
                </a:cubicBezTo>
                <a:cubicBezTo>
                  <a:pt x="5428864" y="2677495"/>
                  <a:pt x="5524277" y="2601013"/>
                  <a:pt x="5468189" y="2685143"/>
                </a:cubicBezTo>
                <a:cubicBezTo>
                  <a:pt x="5456803" y="2702222"/>
                  <a:pt x="5437787" y="2712916"/>
                  <a:pt x="5424646" y="2728685"/>
                </a:cubicBezTo>
                <a:cubicBezTo>
                  <a:pt x="5364168" y="2801259"/>
                  <a:pt x="5431907" y="2748035"/>
                  <a:pt x="5352075" y="2801257"/>
                </a:cubicBezTo>
                <a:cubicBezTo>
                  <a:pt x="5342399" y="2815771"/>
                  <a:pt x="5335381" y="2832465"/>
                  <a:pt x="5323046" y="2844800"/>
                </a:cubicBezTo>
                <a:cubicBezTo>
                  <a:pt x="5310711" y="2857135"/>
                  <a:pt x="5290991" y="2860700"/>
                  <a:pt x="5279504" y="2873828"/>
                </a:cubicBezTo>
                <a:cubicBezTo>
                  <a:pt x="5160968" y="3009297"/>
                  <a:pt x="5275875" y="2924627"/>
                  <a:pt x="5177904" y="2989943"/>
                </a:cubicBezTo>
                <a:cubicBezTo>
                  <a:pt x="5173066" y="3004457"/>
                  <a:pt x="5174207" y="3022667"/>
                  <a:pt x="5163389" y="3033485"/>
                </a:cubicBezTo>
                <a:cubicBezTo>
                  <a:pt x="5152571" y="3044303"/>
                  <a:pt x="5128333" y="3035270"/>
                  <a:pt x="5119846" y="3048000"/>
                </a:cubicBezTo>
                <a:cubicBezTo>
                  <a:pt x="5026583" y="3187896"/>
                  <a:pt x="5179124" y="3071376"/>
                  <a:pt x="5061789" y="3149600"/>
                </a:cubicBezTo>
                <a:cubicBezTo>
                  <a:pt x="5047275" y="3144762"/>
                  <a:pt x="5029064" y="3145903"/>
                  <a:pt x="5018246" y="3135085"/>
                </a:cubicBezTo>
                <a:cubicBezTo>
                  <a:pt x="5007428" y="3124267"/>
                  <a:pt x="5002042" y="3106749"/>
                  <a:pt x="5003732" y="3091543"/>
                </a:cubicBezTo>
                <a:cubicBezTo>
                  <a:pt x="5006112" y="3070128"/>
                  <a:pt x="5034125" y="2983045"/>
                  <a:pt x="5061789" y="2960914"/>
                </a:cubicBezTo>
                <a:cubicBezTo>
                  <a:pt x="5073736" y="2951357"/>
                  <a:pt x="5090818" y="2951238"/>
                  <a:pt x="5105332" y="2946400"/>
                </a:cubicBezTo>
                <a:cubicBezTo>
                  <a:pt x="5170650" y="2902855"/>
                  <a:pt x="5191207" y="2905278"/>
                  <a:pt x="5221446" y="2844800"/>
                </a:cubicBezTo>
                <a:cubicBezTo>
                  <a:pt x="5228288" y="2831116"/>
                  <a:pt x="5250896" y="2804576"/>
                  <a:pt x="5235961" y="2801257"/>
                </a:cubicBezTo>
                <a:cubicBezTo>
                  <a:pt x="5188497" y="2790709"/>
                  <a:pt x="5139199" y="2810933"/>
                  <a:pt x="5090818" y="2815771"/>
                </a:cubicBezTo>
                <a:cubicBezTo>
                  <a:pt x="4989218" y="2849638"/>
                  <a:pt x="5032761" y="2854477"/>
                  <a:pt x="4960189" y="2830285"/>
                </a:cubicBezTo>
                <a:cubicBezTo>
                  <a:pt x="4965027" y="2810933"/>
                  <a:pt x="4965783" y="2790070"/>
                  <a:pt x="4974704" y="2772228"/>
                </a:cubicBezTo>
                <a:cubicBezTo>
                  <a:pt x="4990306" y="2741024"/>
                  <a:pt x="5032761" y="2685143"/>
                  <a:pt x="5032761" y="2685143"/>
                </a:cubicBezTo>
                <a:cubicBezTo>
                  <a:pt x="5027923" y="2656114"/>
                  <a:pt x="5024630" y="2626785"/>
                  <a:pt x="5018246" y="2598057"/>
                </a:cubicBezTo>
                <a:cubicBezTo>
                  <a:pt x="5011209" y="2566390"/>
                  <a:pt x="4986579" y="2542638"/>
                  <a:pt x="5018246" y="2510971"/>
                </a:cubicBezTo>
                <a:cubicBezTo>
                  <a:pt x="5042916" y="2486301"/>
                  <a:pt x="5105332" y="2452914"/>
                  <a:pt x="5105332" y="2452914"/>
                </a:cubicBezTo>
                <a:cubicBezTo>
                  <a:pt x="5067209" y="2395729"/>
                  <a:pt x="5068001" y="2405190"/>
                  <a:pt x="5047275" y="2322285"/>
                </a:cubicBezTo>
                <a:cubicBezTo>
                  <a:pt x="5042437" y="2302933"/>
                  <a:pt x="5043826" y="2280826"/>
                  <a:pt x="5032761" y="2264228"/>
                </a:cubicBezTo>
                <a:cubicBezTo>
                  <a:pt x="5023085" y="2249714"/>
                  <a:pt x="5003732" y="2244876"/>
                  <a:pt x="4989218" y="2235200"/>
                </a:cubicBezTo>
                <a:cubicBezTo>
                  <a:pt x="4926377" y="2243055"/>
                  <a:pt x="4858589" y="2216066"/>
                  <a:pt x="4858589" y="2293257"/>
                </a:cubicBezTo>
                <a:cubicBezTo>
                  <a:pt x="4858589" y="2313205"/>
                  <a:pt x="4864183" y="2333472"/>
                  <a:pt x="4873104" y="2351314"/>
                </a:cubicBezTo>
                <a:cubicBezTo>
                  <a:pt x="4888706" y="2382519"/>
                  <a:pt x="4931161" y="2438400"/>
                  <a:pt x="4931161" y="2438400"/>
                </a:cubicBezTo>
                <a:cubicBezTo>
                  <a:pt x="4926323" y="2452914"/>
                  <a:pt x="4926204" y="2469996"/>
                  <a:pt x="4916646" y="2481943"/>
                </a:cubicBezTo>
                <a:cubicBezTo>
                  <a:pt x="4880055" y="2527682"/>
                  <a:pt x="4802297" y="2519822"/>
                  <a:pt x="4756989" y="2525485"/>
                </a:cubicBezTo>
                <a:cubicBezTo>
                  <a:pt x="4742475" y="2530323"/>
                  <a:pt x="4726820" y="2532570"/>
                  <a:pt x="4713446" y="2540000"/>
                </a:cubicBezTo>
                <a:cubicBezTo>
                  <a:pt x="4682949" y="2556943"/>
                  <a:pt x="4626361" y="2598057"/>
                  <a:pt x="4626361" y="2598057"/>
                </a:cubicBezTo>
                <a:cubicBezTo>
                  <a:pt x="4582720" y="2583510"/>
                  <a:pt x="4576791" y="2585778"/>
                  <a:pt x="4539275" y="2554514"/>
                </a:cubicBezTo>
                <a:cubicBezTo>
                  <a:pt x="4523506" y="2541373"/>
                  <a:pt x="4508873" y="2526740"/>
                  <a:pt x="4495732" y="2510971"/>
                </a:cubicBezTo>
                <a:cubicBezTo>
                  <a:pt x="4484565" y="2497570"/>
                  <a:pt x="4480325" y="2478325"/>
                  <a:pt x="4466704" y="2467428"/>
                </a:cubicBezTo>
                <a:cubicBezTo>
                  <a:pt x="4454757" y="2457871"/>
                  <a:pt x="4437675" y="2457752"/>
                  <a:pt x="4423161" y="2452914"/>
                </a:cubicBezTo>
                <a:cubicBezTo>
                  <a:pt x="4403809" y="2457752"/>
                  <a:pt x="4384284" y="2461948"/>
                  <a:pt x="4365104" y="2467428"/>
                </a:cubicBezTo>
                <a:cubicBezTo>
                  <a:pt x="4350393" y="2471631"/>
                  <a:pt x="4336861" y="2481943"/>
                  <a:pt x="4321561" y="2481943"/>
                </a:cubicBezTo>
                <a:cubicBezTo>
                  <a:pt x="4306261" y="2481943"/>
                  <a:pt x="4291702" y="2474270"/>
                  <a:pt x="4278018" y="2467428"/>
                </a:cubicBezTo>
                <a:cubicBezTo>
                  <a:pt x="4237601" y="2447220"/>
                  <a:pt x="4223034" y="2426959"/>
                  <a:pt x="4190932" y="2394857"/>
                </a:cubicBezTo>
                <a:cubicBezTo>
                  <a:pt x="4161903" y="2399695"/>
                  <a:pt x="4131765" y="2400065"/>
                  <a:pt x="4103846" y="2409371"/>
                </a:cubicBezTo>
                <a:cubicBezTo>
                  <a:pt x="4064950" y="2422336"/>
                  <a:pt x="4047074" y="2458366"/>
                  <a:pt x="4016761" y="2481943"/>
                </a:cubicBezTo>
                <a:cubicBezTo>
                  <a:pt x="3989222" y="2503362"/>
                  <a:pt x="3962773" y="2528968"/>
                  <a:pt x="3929675" y="2540000"/>
                </a:cubicBezTo>
                <a:cubicBezTo>
                  <a:pt x="3807970" y="2580567"/>
                  <a:pt x="3901405" y="2553616"/>
                  <a:pt x="3639389" y="2569028"/>
                </a:cubicBezTo>
                <a:cubicBezTo>
                  <a:pt x="3624875" y="2578704"/>
                  <a:pt x="3605091" y="2583264"/>
                  <a:pt x="3595846" y="2598057"/>
                </a:cubicBezTo>
                <a:cubicBezTo>
                  <a:pt x="3579629" y="2624005"/>
                  <a:pt x="3592278" y="2668170"/>
                  <a:pt x="3566818" y="2685143"/>
                </a:cubicBezTo>
                <a:cubicBezTo>
                  <a:pt x="3552304" y="2694819"/>
                  <a:pt x="3539215" y="2707086"/>
                  <a:pt x="3523275" y="2714171"/>
                </a:cubicBezTo>
                <a:cubicBezTo>
                  <a:pt x="3495313" y="2726598"/>
                  <a:pt x="3436189" y="2743200"/>
                  <a:pt x="3436189" y="2743200"/>
                </a:cubicBezTo>
                <a:cubicBezTo>
                  <a:pt x="3416837" y="2738362"/>
                  <a:pt x="3397312" y="2734165"/>
                  <a:pt x="3378132" y="2728685"/>
                </a:cubicBezTo>
                <a:cubicBezTo>
                  <a:pt x="3363421" y="2724482"/>
                  <a:pt x="3349103" y="2709333"/>
                  <a:pt x="3334589" y="2714171"/>
                </a:cubicBezTo>
                <a:cubicBezTo>
                  <a:pt x="3315116" y="2720662"/>
                  <a:pt x="3305560" y="2743200"/>
                  <a:pt x="3291046" y="2757714"/>
                </a:cubicBezTo>
                <a:cubicBezTo>
                  <a:pt x="3286208" y="2772228"/>
                  <a:pt x="3287350" y="2790439"/>
                  <a:pt x="3276532" y="2801257"/>
                </a:cubicBezTo>
                <a:cubicBezTo>
                  <a:pt x="3226625" y="2851164"/>
                  <a:pt x="3200658" y="2855577"/>
                  <a:pt x="3145904" y="2873828"/>
                </a:cubicBezTo>
                <a:cubicBezTo>
                  <a:pt x="3050683" y="2842089"/>
                  <a:pt x="3076512" y="2834696"/>
                  <a:pt x="2986246" y="2859314"/>
                </a:cubicBezTo>
                <a:cubicBezTo>
                  <a:pt x="2956726" y="2867365"/>
                  <a:pt x="2899161" y="2888343"/>
                  <a:pt x="2899161" y="2888343"/>
                </a:cubicBezTo>
                <a:cubicBezTo>
                  <a:pt x="2894323" y="2902857"/>
                  <a:pt x="2884646" y="2916586"/>
                  <a:pt x="2884646" y="2931885"/>
                </a:cubicBezTo>
                <a:cubicBezTo>
                  <a:pt x="2884646" y="2952023"/>
                  <a:pt x="2917439" y="3044235"/>
                  <a:pt x="2884646" y="3077028"/>
                </a:cubicBezTo>
                <a:cubicBezTo>
                  <a:pt x="2873828" y="3087846"/>
                  <a:pt x="2855618" y="3086705"/>
                  <a:pt x="2841104" y="3091543"/>
                </a:cubicBezTo>
                <a:cubicBezTo>
                  <a:pt x="2826590" y="3106057"/>
                  <a:pt x="2808947" y="3118006"/>
                  <a:pt x="2797561" y="3135085"/>
                </a:cubicBezTo>
                <a:cubicBezTo>
                  <a:pt x="2774373" y="3169867"/>
                  <a:pt x="2784343" y="3234091"/>
                  <a:pt x="2768532" y="3265714"/>
                </a:cubicBezTo>
                <a:cubicBezTo>
                  <a:pt x="2760731" y="3281317"/>
                  <a:pt x="2740930" y="3287658"/>
                  <a:pt x="2724989" y="3294743"/>
                </a:cubicBezTo>
                <a:cubicBezTo>
                  <a:pt x="2697028" y="3307170"/>
                  <a:pt x="2637904" y="3323771"/>
                  <a:pt x="2637904" y="3323771"/>
                </a:cubicBezTo>
                <a:cubicBezTo>
                  <a:pt x="2642742" y="3338285"/>
                  <a:pt x="2642861" y="3355367"/>
                  <a:pt x="2652418" y="3367314"/>
                </a:cubicBezTo>
                <a:cubicBezTo>
                  <a:pt x="2663315" y="3380936"/>
                  <a:pt x="2689482" y="3380147"/>
                  <a:pt x="2695961" y="3396343"/>
                </a:cubicBezTo>
                <a:cubicBezTo>
                  <a:pt x="2701643" y="3410548"/>
                  <a:pt x="2689933" y="3427155"/>
                  <a:pt x="2681446" y="3439885"/>
                </a:cubicBezTo>
                <a:cubicBezTo>
                  <a:pt x="2670060" y="3456964"/>
                  <a:pt x="2653673" y="3470287"/>
                  <a:pt x="2637904" y="3483428"/>
                </a:cubicBezTo>
                <a:cubicBezTo>
                  <a:pt x="2590336" y="3523069"/>
                  <a:pt x="2594361" y="3492814"/>
                  <a:pt x="2594361" y="3526971"/>
                </a:cubicBezTo>
                <a:lnTo>
                  <a:pt x="2579846" y="3585028"/>
                </a:lnTo>
                <a:close/>
              </a:path>
            </a:pathLst>
          </a:cu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 12"/>
          <p:cNvSpPr/>
          <p:nvPr/>
        </p:nvSpPr>
        <p:spPr>
          <a:xfrm>
            <a:off x="5734052" y="914400"/>
            <a:ext cx="622109" cy="275771"/>
          </a:xfrm>
          <a:custGeom>
            <a:avLst/>
            <a:gdLst>
              <a:gd name="connsiteX0" fmla="*/ 71662 w 622109"/>
              <a:gd name="connsiteY0" fmla="*/ 0 h 275771"/>
              <a:gd name="connsiteX1" fmla="*/ 71662 w 622109"/>
              <a:gd name="connsiteY1" fmla="*/ 0 h 275771"/>
              <a:gd name="connsiteX2" fmla="*/ 42634 w 622109"/>
              <a:gd name="connsiteY2" fmla="*/ 159657 h 275771"/>
              <a:gd name="connsiteX3" fmla="*/ 86177 w 622109"/>
              <a:gd name="connsiteY3" fmla="*/ 174171 h 275771"/>
              <a:gd name="connsiteX4" fmla="*/ 115205 w 622109"/>
              <a:gd name="connsiteY4" fmla="*/ 217714 h 275771"/>
              <a:gd name="connsiteX5" fmla="*/ 202291 w 622109"/>
              <a:gd name="connsiteY5" fmla="*/ 246743 h 275771"/>
              <a:gd name="connsiteX6" fmla="*/ 245834 w 622109"/>
              <a:gd name="connsiteY6" fmla="*/ 275771 h 275771"/>
              <a:gd name="connsiteX7" fmla="*/ 274862 w 622109"/>
              <a:gd name="connsiteY7" fmla="*/ 188686 h 275771"/>
              <a:gd name="connsiteX8" fmla="*/ 289377 w 622109"/>
              <a:gd name="connsiteY8" fmla="*/ 145143 h 275771"/>
              <a:gd name="connsiteX9" fmla="*/ 332919 w 622109"/>
              <a:gd name="connsiteY9" fmla="*/ 188686 h 275771"/>
              <a:gd name="connsiteX10" fmla="*/ 405491 w 622109"/>
              <a:gd name="connsiteY10" fmla="*/ 130629 h 275771"/>
              <a:gd name="connsiteX11" fmla="*/ 492577 w 622109"/>
              <a:gd name="connsiteY11" fmla="*/ 72571 h 275771"/>
              <a:gd name="connsiteX12" fmla="*/ 536119 w 622109"/>
              <a:gd name="connsiteY12" fmla="*/ 87086 h 275771"/>
              <a:gd name="connsiteX13" fmla="*/ 579662 w 622109"/>
              <a:gd name="connsiteY13" fmla="*/ 116114 h 275771"/>
              <a:gd name="connsiteX14" fmla="*/ 608691 w 622109"/>
              <a:gd name="connsiteY14" fmla="*/ 0 h 275771"/>
              <a:gd name="connsiteX15" fmla="*/ 71662 w 622109"/>
              <a:gd name="connsiteY15" fmla="*/ 0 h 275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22109" h="275771">
                <a:moveTo>
                  <a:pt x="71662" y="0"/>
                </a:moveTo>
                <a:lnTo>
                  <a:pt x="71662" y="0"/>
                </a:lnTo>
                <a:cubicBezTo>
                  <a:pt x="63401" y="22029"/>
                  <a:pt x="0" y="117024"/>
                  <a:pt x="42634" y="159657"/>
                </a:cubicBezTo>
                <a:cubicBezTo>
                  <a:pt x="53452" y="170475"/>
                  <a:pt x="71663" y="169333"/>
                  <a:pt x="86177" y="174171"/>
                </a:cubicBezTo>
                <a:cubicBezTo>
                  <a:pt x="95853" y="188685"/>
                  <a:pt x="100413" y="208469"/>
                  <a:pt x="115205" y="217714"/>
                </a:cubicBezTo>
                <a:cubicBezTo>
                  <a:pt x="141153" y="233932"/>
                  <a:pt x="176831" y="229770"/>
                  <a:pt x="202291" y="246743"/>
                </a:cubicBezTo>
                <a:lnTo>
                  <a:pt x="245834" y="275771"/>
                </a:lnTo>
                <a:lnTo>
                  <a:pt x="274862" y="188686"/>
                </a:lnTo>
                <a:lnTo>
                  <a:pt x="289377" y="145143"/>
                </a:lnTo>
                <a:cubicBezTo>
                  <a:pt x="303891" y="159657"/>
                  <a:pt x="313446" y="182195"/>
                  <a:pt x="332919" y="188686"/>
                </a:cubicBezTo>
                <a:cubicBezTo>
                  <a:pt x="373320" y="202153"/>
                  <a:pt x="390425" y="148707"/>
                  <a:pt x="405491" y="130629"/>
                </a:cubicBezTo>
                <a:cubicBezTo>
                  <a:pt x="447308" y="80449"/>
                  <a:pt x="438911" y="90460"/>
                  <a:pt x="492577" y="72571"/>
                </a:cubicBezTo>
                <a:cubicBezTo>
                  <a:pt x="507091" y="77409"/>
                  <a:pt x="522435" y="80244"/>
                  <a:pt x="536119" y="87086"/>
                </a:cubicBezTo>
                <a:cubicBezTo>
                  <a:pt x="551721" y="94887"/>
                  <a:pt x="562557" y="119535"/>
                  <a:pt x="579662" y="116114"/>
                </a:cubicBezTo>
                <a:cubicBezTo>
                  <a:pt x="622109" y="107624"/>
                  <a:pt x="608691" y="13494"/>
                  <a:pt x="608691" y="0"/>
                </a:cubicBezTo>
                <a:lnTo>
                  <a:pt x="71662" y="0"/>
                </a:lnTo>
                <a:close/>
              </a:path>
            </a:pathLst>
          </a:cu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>
            <a:off x="5304718" y="3280229"/>
            <a:ext cx="1357339" cy="2548063"/>
          </a:xfrm>
          <a:custGeom>
            <a:avLst/>
            <a:gdLst>
              <a:gd name="connsiteX0" fmla="*/ 1357339 w 1357339"/>
              <a:gd name="connsiteY0" fmla="*/ 2423885 h 2548063"/>
              <a:gd name="connsiteX1" fmla="*/ 1226711 w 1357339"/>
              <a:gd name="connsiteY1" fmla="*/ 2365828 h 2548063"/>
              <a:gd name="connsiteX2" fmla="*/ 1125111 w 1357339"/>
              <a:gd name="connsiteY2" fmla="*/ 2467428 h 2548063"/>
              <a:gd name="connsiteX3" fmla="*/ 1052539 w 1357339"/>
              <a:gd name="connsiteY3" fmla="*/ 2540000 h 2548063"/>
              <a:gd name="connsiteX4" fmla="*/ 1038025 w 1357339"/>
              <a:gd name="connsiteY4" fmla="*/ 2496457 h 2548063"/>
              <a:gd name="connsiteX5" fmla="*/ 1067053 w 1357339"/>
              <a:gd name="connsiteY5" fmla="*/ 2452914 h 2548063"/>
              <a:gd name="connsiteX6" fmla="*/ 1081568 w 1357339"/>
              <a:gd name="connsiteY6" fmla="*/ 2409371 h 2548063"/>
              <a:gd name="connsiteX7" fmla="*/ 1096082 w 1357339"/>
              <a:gd name="connsiteY7" fmla="*/ 2351314 h 2548063"/>
              <a:gd name="connsiteX8" fmla="*/ 1139625 w 1357339"/>
              <a:gd name="connsiteY8" fmla="*/ 2322285 h 2548063"/>
              <a:gd name="connsiteX9" fmla="*/ 1168653 w 1357339"/>
              <a:gd name="connsiteY9" fmla="*/ 2278742 h 2548063"/>
              <a:gd name="connsiteX10" fmla="*/ 1154139 w 1357339"/>
              <a:gd name="connsiteY10" fmla="*/ 2235200 h 2548063"/>
              <a:gd name="connsiteX11" fmla="*/ 1008996 w 1357339"/>
              <a:gd name="connsiteY11" fmla="*/ 2264228 h 2548063"/>
              <a:gd name="connsiteX12" fmla="*/ 921911 w 1357339"/>
              <a:gd name="connsiteY12" fmla="*/ 2307771 h 2548063"/>
              <a:gd name="connsiteX13" fmla="*/ 878368 w 1357339"/>
              <a:gd name="connsiteY13" fmla="*/ 2336800 h 2548063"/>
              <a:gd name="connsiteX14" fmla="*/ 791282 w 1357339"/>
              <a:gd name="connsiteY14" fmla="*/ 2365828 h 2548063"/>
              <a:gd name="connsiteX15" fmla="*/ 733225 w 1357339"/>
              <a:gd name="connsiteY15" fmla="*/ 2351314 h 2548063"/>
              <a:gd name="connsiteX16" fmla="*/ 776768 w 1357339"/>
              <a:gd name="connsiteY16" fmla="*/ 2322285 h 2548063"/>
              <a:gd name="connsiteX17" fmla="*/ 820311 w 1357339"/>
              <a:gd name="connsiteY17" fmla="*/ 2235200 h 2548063"/>
              <a:gd name="connsiteX18" fmla="*/ 776768 w 1357339"/>
              <a:gd name="connsiteY18" fmla="*/ 2206171 h 2548063"/>
              <a:gd name="connsiteX19" fmla="*/ 704196 w 1357339"/>
              <a:gd name="connsiteY19" fmla="*/ 2133600 h 2548063"/>
              <a:gd name="connsiteX20" fmla="*/ 617111 w 1357339"/>
              <a:gd name="connsiteY20" fmla="*/ 2119085 h 2548063"/>
              <a:gd name="connsiteX21" fmla="*/ 602596 w 1357339"/>
              <a:gd name="connsiteY21" fmla="*/ 1988457 h 2548063"/>
              <a:gd name="connsiteX22" fmla="*/ 646139 w 1357339"/>
              <a:gd name="connsiteY22" fmla="*/ 1973942 h 2548063"/>
              <a:gd name="connsiteX23" fmla="*/ 660653 w 1357339"/>
              <a:gd name="connsiteY23" fmla="*/ 1930400 h 2548063"/>
              <a:gd name="connsiteX24" fmla="*/ 573568 w 1357339"/>
              <a:gd name="connsiteY24" fmla="*/ 1828800 h 2548063"/>
              <a:gd name="connsiteX25" fmla="*/ 530025 w 1357339"/>
              <a:gd name="connsiteY25" fmla="*/ 1799771 h 2548063"/>
              <a:gd name="connsiteX26" fmla="*/ 399396 w 1357339"/>
              <a:gd name="connsiteY26" fmla="*/ 1770742 h 2548063"/>
              <a:gd name="connsiteX27" fmla="*/ 355853 w 1357339"/>
              <a:gd name="connsiteY27" fmla="*/ 1799771 h 2548063"/>
              <a:gd name="connsiteX28" fmla="*/ 268768 w 1357339"/>
              <a:gd name="connsiteY28" fmla="*/ 1770742 h 2548063"/>
              <a:gd name="connsiteX29" fmla="*/ 254253 w 1357339"/>
              <a:gd name="connsiteY29" fmla="*/ 1654628 h 2548063"/>
              <a:gd name="connsiteX30" fmla="*/ 239739 w 1357339"/>
              <a:gd name="connsiteY30" fmla="*/ 1596571 h 2548063"/>
              <a:gd name="connsiteX31" fmla="*/ 210711 w 1357339"/>
              <a:gd name="connsiteY31" fmla="*/ 1553028 h 2548063"/>
              <a:gd name="connsiteX32" fmla="*/ 254253 w 1357339"/>
              <a:gd name="connsiteY32" fmla="*/ 1524000 h 2548063"/>
              <a:gd name="connsiteX33" fmla="*/ 326825 w 1357339"/>
              <a:gd name="connsiteY33" fmla="*/ 1582057 h 2548063"/>
              <a:gd name="connsiteX34" fmla="*/ 312311 w 1357339"/>
              <a:gd name="connsiteY34" fmla="*/ 1625600 h 2548063"/>
              <a:gd name="connsiteX35" fmla="*/ 355853 w 1357339"/>
              <a:gd name="connsiteY35" fmla="*/ 1654628 h 2548063"/>
              <a:gd name="connsiteX36" fmla="*/ 530025 w 1357339"/>
              <a:gd name="connsiteY36" fmla="*/ 1625600 h 2548063"/>
              <a:gd name="connsiteX37" fmla="*/ 486482 w 1357339"/>
              <a:gd name="connsiteY37" fmla="*/ 1596571 h 2548063"/>
              <a:gd name="connsiteX38" fmla="*/ 442939 w 1357339"/>
              <a:gd name="connsiteY38" fmla="*/ 1582057 h 2548063"/>
              <a:gd name="connsiteX39" fmla="*/ 399396 w 1357339"/>
              <a:gd name="connsiteY39" fmla="*/ 1494971 h 2548063"/>
              <a:gd name="connsiteX40" fmla="*/ 442939 w 1357339"/>
              <a:gd name="connsiteY40" fmla="*/ 1451428 h 2548063"/>
              <a:gd name="connsiteX41" fmla="*/ 486482 w 1357339"/>
              <a:gd name="connsiteY41" fmla="*/ 1422400 h 2548063"/>
              <a:gd name="connsiteX42" fmla="*/ 500996 w 1357339"/>
              <a:gd name="connsiteY42" fmla="*/ 1378857 h 2548063"/>
              <a:gd name="connsiteX43" fmla="*/ 413911 w 1357339"/>
              <a:gd name="connsiteY43" fmla="*/ 1349828 h 2548063"/>
              <a:gd name="connsiteX44" fmla="*/ 370368 w 1357339"/>
              <a:gd name="connsiteY44" fmla="*/ 1335314 h 2548063"/>
              <a:gd name="connsiteX45" fmla="*/ 384882 w 1357339"/>
              <a:gd name="connsiteY45" fmla="*/ 1219200 h 2548063"/>
              <a:gd name="connsiteX46" fmla="*/ 341339 w 1357339"/>
              <a:gd name="connsiteY46" fmla="*/ 1190171 h 2548063"/>
              <a:gd name="connsiteX47" fmla="*/ 326825 w 1357339"/>
              <a:gd name="connsiteY47" fmla="*/ 1146628 h 2548063"/>
              <a:gd name="connsiteX48" fmla="*/ 370368 w 1357339"/>
              <a:gd name="connsiteY48" fmla="*/ 1001485 h 2548063"/>
              <a:gd name="connsiteX49" fmla="*/ 283282 w 1357339"/>
              <a:gd name="connsiteY49" fmla="*/ 1016000 h 2548063"/>
              <a:gd name="connsiteX50" fmla="*/ 196196 w 1357339"/>
              <a:gd name="connsiteY50" fmla="*/ 1045028 h 2548063"/>
              <a:gd name="connsiteX51" fmla="*/ 109111 w 1357339"/>
              <a:gd name="connsiteY51" fmla="*/ 1088571 h 2548063"/>
              <a:gd name="connsiteX52" fmla="*/ 65568 w 1357339"/>
              <a:gd name="connsiteY52" fmla="*/ 1074057 h 2548063"/>
              <a:gd name="connsiteX53" fmla="*/ 51053 w 1357339"/>
              <a:gd name="connsiteY53" fmla="*/ 943428 h 2548063"/>
              <a:gd name="connsiteX54" fmla="*/ 7511 w 1357339"/>
              <a:gd name="connsiteY54" fmla="*/ 914400 h 2548063"/>
              <a:gd name="connsiteX55" fmla="*/ 51053 w 1357339"/>
              <a:gd name="connsiteY55" fmla="*/ 827314 h 2548063"/>
              <a:gd name="connsiteX56" fmla="*/ 65568 w 1357339"/>
              <a:gd name="connsiteY56" fmla="*/ 769257 h 2548063"/>
              <a:gd name="connsiteX57" fmla="*/ 152653 w 1357339"/>
              <a:gd name="connsiteY57" fmla="*/ 754742 h 2548063"/>
              <a:gd name="connsiteX58" fmla="*/ 239739 w 1357339"/>
              <a:gd name="connsiteY58" fmla="*/ 624114 h 2548063"/>
              <a:gd name="connsiteX59" fmla="*/ 268768 w 1357339"/>
              <a:gd name="connsiteY59" fmla="*/ 580571 h 2548063"/>
              <a:gd name="connsiteX60" fmla="*/ 399396 w 1357339"/>
              <a:gd name="connsiteY60" fmla="*/ 537028 h 2548063"/>
              <a:gd name="connsiteX61" fmla="*/ 442939 w 1357339"/>
              <a:gd name="connsiteY61" fmla="*/ 522514 h 2548063"/>
              <a:gd name="connsiteX62" fmla="*/ 486482 w 1357339"/>
              <a:gd name="connsiteY62" fmla="*/ 537028 h 2548063"/>
              <a:gd name="connsiteX63" fmla="*/ 515511 w 1357339"/>
              <a:gd name="connsiteY63" fmla="*/ 580571 h 2548063"/>
              <a:gd name="connsiteX64" fmla="*/ 559053 w 1357339"/>
              <a:gd name="connsiteY64" fmla="*/ 609600 h 2548063"/>
              <a:gd name="connsiteX65" fmla="*/ 660653 w 1357339"/>
              <a:gd name="connsiteY65" fmla="*/ 580571 h 2548063"/>
              <a:gd name="connsiteX66" fmla="*/ 704196 w 1357339"/>
              <a:gd name="connsiteY66" fmla="*/ 551542 h 2548063"/>
              <a:gd name="connsiteX67" fmla="*/ 791282 w 1357339"/>
              <a:gd name="connsiteY67" fmla="*/ 522514 h 2548063"/>
              <a:gd name="connsiteX68" fmla="*/ 878368 w 1357339"/>
              <a:gd name="connsiteY68" fmla="*/ 493485 h 2548063"/>
              <a:gd name="connsiteX69" fmla="*/ 921911 w 1357339"/>
              <a:gd name="connsiteY69" fmla="*/ 478971 h 2548063"/>
              <a:gd name="connsiteX70" fmla="*/ 1168653 w 1357339"/>
              <a:gd name="connsiteY70" fmla="*/ 449942 h 2548063"/>
              <a:gd name="connsiteX71" fmla="*/ 1110596 w 1357339"/>
              <a:gd name="connsiteY71" fmla="*/ 391885 h 2548063"/>
              <a:gd name="connsiteX72" fmla="*/ 1081568 w 1357339"/>
              <a:gd name="connsiteY72" fmla="*/ 348342 h 2548063"/>
              <a:gd name="connsiteX73" fmla="*/ 1125111 w 1357339"/>
              <a:gd name="connsiteY73" fmla="*/ 319314 h 2548063"/>
              <a:gd name="connsiteX74" fmla="*/ 1226711 w 1357339"/>
              <a:gd name="connsiteY74" fmla="*/ 290285 h 2548063"/>
              <a:gd name="connsiteX75" fmla="*/ 1270253 w 1357339"/>
              <a:gd name="connsiteY75" fmla="*/ 261257 h 2548063"/>
              <a:gd name="connsiteX76" fmla="*/ 1241225 w 1357339"/>
              <a:gd name="connsiteY76" fmla="*/ 217714 h 2548063"/>
              <a:gd name="connsiteX77" fmla="*/ 1154139 w 1357339"/>
              <a:gd name="connsiteY77" fmla="*/ 188685 h 2548063"/>
              <a:gd name="connsiteX78" fmla="*/ 1154139 w 1357339"/>
              <a:gd name="connsiteY78" fmla="*/ 43542 h 2548063"/>
              <a:gd name="connsiteX79" fmla="*/ 1197682 w 1357339"/>
              <a:gd name="connsiteY79" fmla="*/ 14514 h 2548063"/>
              <a:gd name="connsiteX80" fmla="*/ 1328311 w 1357339"/>
              <a:gd name="connsiteY80" fmla="*/ 14514 h 2548063"/>
              <a:gd name="connsiteX81" fmla="*/ 1342825 w 1357339"/>
              <a:gd name="connsiteY81" fmla="*/ 0 h 2548063"/>
              <a:gd name="connsiteX82" fmla="*/ 1357339 w 1357339"/>
              <a:gd name="connsiteY82" fmla="*/ 2423885 h 2548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357339" h="2548063">
                <a:moveTo>
                  <a:pt x="1357339" y="2423885"/>
                </a:moveTo>
                <a:lnTo>
                  <a:pt x="1226711" y="2365828"/>
                </a:lnTo>
                <a:cubicBezTo>
                  <a:pt x="1192844" y="2399695"/>
                  <a:pt x="1157151" y="2431828"/>
                  <a:pt x="1125111" y="2467428"/>
                </a:cubicBezTo>
                <a:cubicBezTo>
                  <a:pt x="1052539" y="2548063"/>
                  <a:pt x="1144463" y="2478717"/>
                  <a:pt x="1052539" y="2540000"/>
                </a:cubicBezTo>
                <a:cubicBezTo>
                  <a:pt x="1047701" y="2525486"/>
                  <a:pt x="1035510" y="2511548"/>
                  <a:pt x="1038025" y="2496457"/>
                </a:cubicBezTo>
                <a:cubicBezTo>
                  <a:pt x="1040893" y="2479250"/>
                  <a:pt x="1059252" y="2468516"/>
                  <a:pt x="1067053" y="2452914"/>
                </a:cubicBezTo>
                <a:cubicBezTo>
                  <a:pt x="1073895" y="2439230"/>
                  <a:pt x="1077365" y="2424082"/>
                  <a:pt x="1081568" y="2409371"/>
                </a:cubicBezTo>
                <a:cubicBezTo>
                  <a:pt x="1087048" y="2390191"/>
                  <a:pt x="1085017" y="2367912"/>
                  <a:pt x="1096082" y="2351314"/>
                </a:cubicBezTo>
                <a:cubicBezTo>
                  <a:pt x="1105758" y="2336800"/>
                  <a:pt x="1125111" y="2331961"/>
                  <a:pt x="1139625" y="2322285"/>
                </a:cubicBezTo>
                <a:cubicBezTo>
                  <a:pt x="1149301" y="2307771"/>
                  <a:pt x="1165785" y="2295949"/>
                  <a:pt x="1168653" y="2278742"/>
                </a:cubicBezTo>
                <a:cubicBezTo>
                  <a:pt x="1171168" y="2263651"/>
                  <a:pt x="1169375" y="2236585"/>
                  <a:pt x="1154139" y="2235200"/>
                </a:cubicBezTo>
                <a:cubicBezTo>
                  <a:pt x="1105003" y="2230733"/>
                  <a:pt x="1008996" y="2264228"/>
                  <a:pt x="1008996" y="2264228"/>
                </a:cubicBezTo>
                <a:cubicBezTo>
                  <a:pt x="884206" y="2347422"/>
                  <a:pt x="1042094" y="2247679"/>
                  <a:pt x="921911" y="2307771"/>
                </a:cubicBezTo>
                <a:cubicBezTo>
                  <a:pt x="906309" y="2315572"/>
                  <a:pt x="894309" y="2329715"/>
                  <a:pt x="878368" y="2336800"/>
                </a:cubicBezTo>
                <a:cubicBezTo>
                  <a:pt x="850406" y="2349227"/>
                  <a:pt x="791282" y="2365828"/>
                  <a:pt x="791282" y="2365828"/>
                </a:cubicBezTo>
                <a:cubicBezTo>
                  <a:pt x="771930" y="2360990"/>
                  <a:pt x="739533" y="2370238"/>
                  <a:pt x="733225" y="2351314"/>
                </a:cubicBezTo>
                <a:cubicBezTo>
                  <a:pt x="727709" y="2334765"/>
                  <a:pt x="764433" y="2334620"/>
                  <a:pt x="776768" y="2322285"/>
                </a:cubicBezTo>
                <a:cubicBezTo>
                  <a:pt x="804902" y="2294150"/>
                  <a:pt x="808506" y="2270612"/>
                  <a:pt x="820311" y="2235200"/>
                </a:cubicBezTo>
                <a:cubicBezTo>
                  <a:pt x="805797" y="2225524"/>
                  <a:pt x="789103" y="2218506"/>
                  <a:pt x="776768" y="2206171"/>
                </a:cubicBezTo>
                <a:cubicBezTo>
                  <a:pt x="738062" y="2167465"/>
                  <a:pt x="762254" y="2152953"/>
                  <a:pt x="704196" y="2133600"/>
                </a:cubicBezTo>
                <a:cubicBezTo>
                  <a:pt x="676277" y="2124294"/>
                  <a:pt x="646139" y="2123923"/>
                  <a:pt x="617111" y="2119085"/>
                </a:cubicBezTo>
                <a:cubicBezTo>
                  <a:pt x="607435" y="2090056"/>
                  <a:pt x="566311" y="2024743"/>
                  <a:pt x="602596" y="1988457"/>
                </a:cubicBezTo>
                <a:cubicBezTo>
                  <a:pt x="613414" y="1977639"/>
                  <a:pt x="631625" y="1978780"/>
                  <a:pt x="646139" y="1973942"/>
                </a:cubicBezTo>
                <a:cubicBezTo>
                  <a:pt x="650977" y="1959428"/>
                  <a:pt x="662342" y="1945606"/>
                  <a:pt x="660653" y="1930400"/>
                </a:cubicBezTo>
                <a:cubicBezTo>
                  <a:pt x="649547" y="1830447"/>
                  <a:pt x="645514" y="1846786"/>
                  <a:pt x="573568" y="1828800"/>
                </a:cubicBezTo>
                <a:cubicBezTo>
                  <a:pt x="559054" y="1819124"/>
                  <a:pt x="545627" y="1807572"/>
                  <a:pt x="530025" y="1799771"/>
                </a:cubicBezTo>
                <a:cubicBezTo>
                  <a:pt x="494296" y="1781907"/>
                  <a:pt x="432838" y="1776316"/>
                  <a:pt x="399396" y="1770742"/>
                </a:cubicBezTo>
                <a:cubicBezTo>
                  <a:pt x="384882" y="1780418"/>
                  <a:pt x="373297" y="1799771"/>
                  <a:pt x="355853" y="1799771"/>
                </a:cubicBezTo>
                <a:cubicBezTo>
                  <a:pt x="325254" y="1799771"/>
                  <a:pt x="268768" y="1770742"/>
                  <a:pt x="268768" y="1770742"/>
                </a:cubicBezTo>
                <a:cubicBezTo>
                  <a:pt x="201035" y="1669143"/>
                  <a:pt x="181683" y="1703010"/>
                  <a:pt x="254253" y="1654628"/>
                </a:cubicBezTo>
                <a:cubicBezTo>
                  <a:pt x="249415" y="1635276"/>
                  <a:pt x="247597" y="1614906"/>
                  <a:pt x="239739" y="1596571"/>
                </a:cubicBezTo>
                <a:cubicBezTo>
                  <a:pt x="232868" y="1580537"/>
                  <a:pt x="207290" y="1570133"/>
                  <a:pt x="210711" y="1553028"/>
                </a:cubicBezTo>
                <a:cubicBezTo>
                  <a:pt x="214132" y="1535923"/>
                  <a:pt x="239739" y="1533676"/>
                  <a:pt x="254253" y="1524000"/>
                </a:cubicBezTo>
                <a:cubicBezTo>
                  <a:pt x="288216" y="1535321"/>
                  <a:pt x="319101" y="1535714"/>
                  <a:pt x="326825" y="1582057"/>
                </a:cubicBezTo>
                <a:cubicBezTo>
                  <a:pt x="329340" y="1597148"/>
                  <a:pt x="317149" y="1611086"/>
                  <a:pt x="312311" y="1625600"/>
                </a:cubicBezTo>
                <a:cubicBezTo>
                  <a:pt x="326825" y="1635276"/>
                  <a:pt x="338470" y="1653179"/>
                  <a:pt x="355853" y="1654628"/>
                </a:cubicBezTo>
                <a:cubicBezTo>
                  <a:pt x="433631" y="1661109"/>
                  <a:pt x="468685" y="1646046"/>
                  <a:pt x="530025" y="1625600"/>
                </a:cubicBezTo>
                <a:cubicBezTo>
                  <a:pt x="515511" y="1615924"/>
                  <a:pt x="502084" y="1604372"/>
                  <a:pt x="486482" y="1596571"/>
                </a:cubicBezTo>
                <a:cubicBezTo>
                  <a:pt x="472798" y="1589729"/>
                  <a:pt x="454886" y="1591614"/>
                  <a:pt x="442939" y="1582057"/>
                </a:cubicBezTo>
                <a:cubicBezTo>
                  <a:pt x="417362" y="1561596"/>
                  <a:pt x="408957" y="1523654"/>
                  <a:pt x="399396" y="1494971"/>
                </a:cubicBezTo>
                <a:cubicBezTo>
                  <a:pt x="413910" y="1480457"/>
                  <a:pt x="427170" y="1464569"/>
                  <a:pt x="442939" y="1451428"/>
                </a:cubicBezTo>
                <a:cubicBezTo>
                  <a:pt x="456340" y="1440261"/>
                  <a:pt x="475585" y="1436021"/>
                  <a:pt x="486482" y="1422400"/>
                </a:cubicBezTo>
                <a:cubicBezTo>
                  <a:pt x="496039" y="1410453"/>
                  <a:pt x="496158" y="1393371"/>
                  <a:pt x="500996" y="1378857"/>
                </a:cubicBezTo>
                <a:lnTo>
                  <a:pt x="413911" y="1349828"/>
                </a:lnTo>
                <a:lnTo>
                  <a:pt x="370368" y="1335314"/>
                </a:lnTo>
                <a:cubicBezTo>
                  <a:pt x="375206" y="1296609"/>
                  <a:pt x="392532" y="1257448"/>
                  <a:pt x="384882" y="1219200"/>
                </a:cubicBezTo>
                <a:cubicBezTo>
                  <a:pt x="381461" y="1202095"/>
                  <a:pt x="352236" y="1203793"/>
                  <a:pt x="341339" y="1190171"/>
                </a:cubicBezTo>
                <a:cubicBezTo>
                  <a:pt x="331782" y="1178224"/>
                  <a:pt x="331663" y="1161142"/>
                  <a:pt x="326825" y="1146628"/>
                </a:cubicBezTo>
                <a:cubicBezTo>
                  <a:pt x="395947" y="1042944"/>
                  <a:pt x="393343" y="1093388"/>
                  <a:pt x="370368" y="1001485"/>
                </a:cubicBezTo>
                <a:cubicBezTo>
                  <a:pt x="341339" y="1006323"/>
                  <a:pt x="311832" y="1008862"/>
                  <a:pt x="283282" y="1016000"/>
                </a:cubicBezTo>
                <a:cubicBezTo>
                  <a:pt x="253597" y="1023421"/>
                  <a:pt x="196196" y="1045028"/>
                  <a:pt x="196196" y="1045028"/>
                </a:cubicBezTo>
                <a:cubicBezTo>
                  <a:pt x="174181" y="1059705"/>
                  <a:pt x="139157" y="1088571"/>
                  <a:pt x="109111" y="1088571"/>
                </a:cubicBezTo>
                <a:cubicBezTo>
                  <a:pt x="93812" y="1088571"/>
                  <a:pt x="80082" y="1078895"/>
                  <a:pt x="65568" y="1074057"/>
                </a:cubicBezTo>
                <a:cubicBezTo>
                  <a:pt x="60730" y="1030514"/>
                  <a:pt x="66025" y="984601"/>
                  <a:pt x="51053" y="943428"/>
                </a:cubicBezTo>
                <a:cubicBezTo>
                  <a:pt x="45092" y="927035"/>
                  <a:pt x="13989" y="930596"/>
                  <a:pt x="7511" y="914400"/>
                </a:cubicBezTo>
                <a:cubicBezTo>
                  <a:pt x="0" y="895621"/>
                  <a:pt x="44941" y="836483"/>
                  <a:pt x="51053" y="827314"/>
                </a:cubicBezTo>
                <a:cubicBezTo>
                  <a:pt x="55891" y="807962"/>
                  <a:pt x="49336" y="780852"/>
                  <a:pt x="65568" y="769257"/>
                </a:cubicBezTo>
                <a:cubicBezTo>
                  <a:pt x="89515" y="752152"/>
                  <a:pt x="128544" y="771618"/>
                  <a:pt x="152653" y="754742"/>
                </a:cubicBezTo>
                <a:cubicBezTo>
                  <a:pt x="152660" y="754737"/>
                  <a:pt x="225223" y="645889"/>
                  <a:pt x="239739" y="624114"/>
                </a:cubicBezTo>
                <a:cubicBezTo>
                  <a:pt x="249415" y="609600"/>
                  <a:pt x="252219" y="586087"/>
                  <a:pt x="268768" y="580571"/>
                </a:cubicBezTo>
                <a:lnTo>
                  <a:pt x="399396" y="537028"/>
                </a:lnTo>
                <a:lnTo>
                  <a:pt x="442939" y="522514"/>
                </a:lnTo>
                <a:cubicBezTo>
                  <a:pt x="457453" y="527352"/>
                  <a:pt x="474535" y="527471"/>
                  <a:pt x="486482" y="537028"/>
                </a:cubicBezTo>
                <a:cubicBezTo>
                  <a:pt x="500104" y="547925"/>
                  <a:pt x="503176" y="568236"/>
                  <a:pt x="515511" y="580571"/>
                </a:cubicBezTo>
                <a:cubicBezTo>
                  <a:pt x="527846" y="592906"/>
                  <a:pt x="544539" y="599924"/>
                  <a:pt x="559053" y="609600"/>
                </a:cubicBezTo>
                <a:cubicBezTo>
                  <a:pt x="577651" y="604950"/>
                  <a:pt x="639833" y="590981"/>
                  <a:pt x="660653" y="580571"/>
                </a:cubicBezTo>
                <a:cubicBezTo>
                  <a:pt x="676255" y="572770"/>
                  <a:pt x="688255" y="558627"/>
                  <a:pt x="704196" y="551542"/>
                </a:cubicBezTo>
                <a:cubicBezTo>
                  <a:pt x="732158" y="539115"/>
                  <a:pt x="762253" y="532190"/>
                  <a:pt x="791282" y="522514"/>
                </a:cubicBezTo>
                <a:lnTo>
                  <a:pt x="878368" y="493485"/>
                </a:lnTo>
                <a:cubicBezTo>
                  <a:pt x="892882" y="488647"/>
                  <a:pt x="907068" y="482682"/>
                  <a:pt x="921911" y="478971"/>
                </a:cubicBezTo>
                <a:cubicBezTo>
                  <a:pt x="1041165" y="449158"/>
                  <a:pt x="960079" y="465987"/>
                  <a:pt x="1168653" y="449942"/>
                </a:cubicBezTo>
                <a:cubicBezTo>
                  <a:pt x="1136986" y="354941"/>
                  <a:pt x="1180968" y="448184"/>
                  <a:pt x="1110596" y="391885"/>
                </a:cubicBezTo>
                <a:cubicBezTo>
                  <a:pt x="1096975" y="380988"/>
                  <a:pt x="1091244" y="362856"/>
                  <a:pt x="1081568" y="348342"/>
                </a:cubicBezTo>
                <a:cubicBezTo>
                  <a:pt x="1096082" y="338666"/>
                  <a:pt x="1109077" y="326185"/>
                  <a:pt x="1125111" y="319314"/>
                </a:cubicBezTo>
                <a:cubicBezTo>
                  <a:pt x="1190227" y="291408"/>
                  <a:pt x="1170214" y="318534"/>
                  <a:pt x="1226711" y="290285"/>
                </a:cubicBezTo>
                <a:cubicBezTo>
                  <a:pt x="1242313" y="282484"/>
                  <a:pt x="1255739" y="270933"/>
                  <a:pt x="1270253" y="261257"/>
                </a:cubicBezTo>
                <a:cubicBezTo>
                  <a:pt x="1260577" y="246743"/>
                  <a:pt x="1256017" y="226959"/>
                  <a:pt x="1241225" y="217714"/>
                </a:cubicBezTo>
                <a:cubicBezTo>
                  <a:pt x="1215277" y="201496"/>
                  <a:pt x="1154139" y="188685"/>
                  <a:pt x="1154139" y="188685"/>
                </a:cubicBezTo>
                <a:cubicBezTo>
                  <a:pt x="1135555" y="132932"/>
                  <a:pt x="1122372" y="115018"/>
                  <a:pt x="1154139" y="43542"/>
                </a:cubicBezTo>
                <a:cubicBezTo>
                  <a:pt x="1161224" y="27602"/>
                  <a:pt x="1183168" y="24190"/>
                  <a:pt x="1197682" y="14514"/>
                </a:cubicBezTo>
                <a:cubicBezTo>
                  <a:pt x="1265494" y="25816"/>
                  <a:pt x="1274715" y="41312"/>
                  <a:pt x="1328311" y="14514"/>
                </a:cubicBezTo>
                <a:cubicBezTo>
                  <a:pt x="1334431" y="11454"/>
                  <a:pt x="1337987" y="4838"/>
                  <a:pt x="1342825" y="0"/>
                </a:cubicBezTo>
                <a:lnTo>
                  <a:pt x="1357339" y="2423885"/>
                </a:lnTo>
                <a:close/>
              </a:path>
            </a:pathLst>
          </a:cu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6242888" y="5838460"/>
            <a:ext cx="208864" cy="397721"/>
          </a:xfrm>
          <a:custGeom>
            <a:avLst/>
            <a:gdLst>
              <a:gd name="connsiteX0" fmla="*/ 70826 w 208864"/>
              <a:gd name="connsiteY0" fmla="*/ 373654 h 397721"/>
              <a:gd name="connsiteX1" fmla="*/ 70826 w 208864"/>
              <a:gd name="connsiteY1" fmla="*/ 373654 h 397721"/>
              <a:gd name="connsiteX2" fmla="*/ 27283 w 208864"/>
              <a:gd name="connsiteY2" fmla="*/ 199483 h 397721"/>
              <a:gd name="connsiteX3" fmla="*/ 41798 w 208864"/>
              <a:gd name="connsiteY3" fmla="*/ 155940 h 397721"/>
              <a:gd name="connsiteX4" fmla="*/ 128883 w 208864"/>
              <a:gd name="connsiteY4" fmla="*/ 97883 h 397721"/>
              <a:gd name="connsiteX5" fmla="*/ 201455 w 208864"/>
              <a:gd name="connsiteY5" fmla="*/ 68854 h 397721"/>
              <a:gd name="connsiteX6" fmla="*/ 186941 w 208864"/>
              <a:gd name="connsiteY6" fmla="*/ 126911 h 397721"/>
              <a:gd name="connsiteX7" fmla="*/ 157912 w 208864"/>
              <a:gd name="connsiteY7" fmla="*/ 213997 h 397721"/>
              <a:gd name="connsiteX8" fmla="*/ 143398 w 208864"/>
              <a:gd name="connsiteY8" fmla="*/ 286569 h 397721"/>
              <a:gd name="connsiteX9" fmla="*/ 99855 w 208864"/>
              <a:gd name="connsiteY9" fmla="*/ 330111 h 397721"/>
              <a:gd name="connsiteX10" fmla="*/ 85341 w 208864"/>
              <a:gd name="connsiteY10" fmla="*/ 373654 h 397721"/>
              <a:gd name="connsiteX11" fmla="*/ 70826 w 208864"/>
              <a:gd name="connsiteY11" fmla="*/ 373654 h 397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864" h="397721">
                <a:moveTo>
                  <a:pt x="70826" y="373654"/>
                </a:moveTo>
                <a:lnTo>
                  <a:pt x="70826" y="373654"/>
                </a:lnTo>
                <a:cubicBezTo>
                  <a:pt x="8781" y="249565"/>
                  <a:pt x="0" y="294973"/>
                  <a:pt x="27283" y="199483"/>
                </a:cubicBezTo>
                <a:cubicBezTo>
                  <a:pt x="31486" y="184772"/>
                  <a:pt x="30980" y="166758"/>
                  <a:pt x="41798" y="155940"/>
                </a:cubicBezTo>
                <a:cubicBezTo>
                  <a:pt x="66467" y="131271"/>
                  <a:pt x="128883" y="97883"/>
                  <a:pt x="128883" y="97883"/>
                </a:cubicBezTo>
                <a:cubicBezTo>
                  <a:pt x="129286" y="97278"/>
                  <a:pt x="173913" y="0"/>
                  <a:pt x="201455" y="68854"/>
                </a:cubicBezTo>
                <a:cubicBezTo>
                  <a:pt x="208864" y="87375"/>
                  <a:pt x="192673" y="107804"/>
                  <a:pt x="186941" y="126911"/>
                </a:cubicBezTo>
                <a:cubicBezTo>
                  <a:pt x="178148" y="156219"/>
                  <a:pt x="163913" y="183992"/>
                  <a:pt x="157912" y="213997"/>
                </a:cubicBezTo>
                <a:cubicBezTo>
                  <a:pt x="153074" y="238188"/>
                  <a:pt x="154431" y="264504"/>
                  <a:pt x="143398" y="286569"/>
                </a:cubicBezTo>
                <a:cubicBezTo>
                  <a:pt x="134218" y="304928"/>
                  <a:pt x="114369" y="315597"/>
                  <a:pt x="99855" y="330111"/>
                </a:cubicBezTo>
                <a:cubicBezTo>
                  <a:pt x="95017" y="344625"/>
                  <a:pt x="99025" y="366812"/>
                  <a:pt x="85341" y="373654"/>
                </a:cubicBezTo>
                <a:cubicBezTo>
                  <a:pt x="37208" y="397721"/>
                  <a:pt x="73245" y="373654"/>
                  <a:pt x="70826" y="373654"/>
                </a:cubicBezTo>
                <a:close/>
              </a:path>
            </a:pathLst>
          </a:cu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5301411" y="4862286"/>
            <a:ext cx="168375" cy="172470"/>
          </a:xfrm>
          <a:custGeom>
            <a:avLst/>
            <a:gdLst>
              <a:gd name="connsiteX0" fmla="*/ 126932 w 168375"/>
              <a:gd name="connsiteY0" fmla="*/ 159657 h 172470"/>
              <a:gd name="connsiteX1" fmla="*/ 126932 w 168375"/>
              <a:gd name="connsiteY1" fmla="*/ 159657 h 172470"/>
              <a:gd name="connsiteX2" fmla="*/ 25332 w 168375"/>
              <a:gd name="connsiteY2" fmla="*/ 72571 h 172470"/>
              <a:gd name="connsiteX3" fmla="*/ 10818 w 168375"/>
              <a:gd name="connsiteY3" fmla="*/ 29028 h 172470"/>
              <a:gd name="connsiteX4" fmla="*/ 97903 w 168375"/>
              <a:gd name="connsiteY4" fmla="*/ 0 h 172470"/>
              <a:gd name="connsiteX5" fmla="*/ 141446 w 168375"/>
              <a:gd name="connsiteY5" fmla="*/ 29028 h 172470"/>
              <a:gd name="connsiteX6" fmla="*/ 141446 w 168375"/>
              <a:gd name="connsiteY6" fmla="*/ 159657 h 172470"/>
              <a:gd name="connsiteX7" fmla="*/ 126932 w 168375"/>
              <a:gd name="connsiteY7" fmla="*/ 159657 h 17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375" h="172470">
                <a:moveTo>
                  <a:pt x="126932" y="159657"/>
                </a:moveTo>
                <a:lnTo>
                  <a:pt x="126932" y="159657"/>
                </a:lnTo>
                <a:cubicBezTo>
                  <a:pt x="93065" y="130628"/>
                  <a:pt x="54966" y="105909"/>
                  <a:pt x="25332" y="72571"/>
                </a:cubicBezTo>
                <a:cubicBezTo>
                  <a:pt x="15168" y="61136"/>
                  <a:pt x="0" y="39846"/>
                  <a:pt x="10818" y="29028"/>
                </a:cubicBezTo>
                <a:cubicBezTo>
                  <a:pt x="32454" y="7392"/>
                  <a:pt x="97903" y="0"/>
                  <a:pt x="97903" y="0"/>
                </a:cubicBezTo>
                <a:cubicBezTo>
                  <a:pt x="112417" y="9676"/>
                  <a:pt x="130549" y="15407"/>
                  <a:pt x="141446" y="29028"/>
                </a:cubicBezTo>
                <a:cubicBezTo>
                  <a:pt x="168375" y="62689"/>
                  <a:pt x="152495" y="130192"/>
                  <a:pt x="141446" y="159657"/>
                </a:cubicBezTo>
                <a:cubicBezTo>
                  <a:pt x="136641" y="172470"/>
                  <a:pt x="129351" y="159657"/>
                  <a:pt x="126932" y="159657"/>
                </a:cubicBezTo>
                <a:close/>
              </a:path>
            </a:pathLst>
          </a:cu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>
            <a:off x="5256940" y="4421175"/>
            <a:ext cx="340739" cy="223396"/>
          </a:xfrm>
          <a:custGeom>
            <a:avLst/>
            <a:gdLst>
              <a:gd name="connsiteX0" fmla="*/ 316546 w 340739"/>
              <a:gd name="connsiteY0" fmla="*/ 179854 h 223396"/>
              <a:gd name="connsiteX1" fmla="*/ 316546 w 340739"/>
              <a:gd name="connsiteY1" fmla="*/ 179854 h 223396"/>
              <a:gd name="connsiteX2" fmla="*/ 200431 w 340739"/>
              <a:gd name="connsiteY2" fmla="*/ 223396 h 223396"/>
              <a:gd name="connsiteX3" fmla="*/ 171403 w 340739"/>
              <a:gd name="connsiteY3" fmla="*/ 179854 h 223396"/>
              <a:gd name="connsiteX4" fmla="*/ 214946 w 340739"/>
              <a:gd name="connsiteY4" fmla="*/ 92768 h 223396"/>
              <a:gd name="connsiteX5" fmla="*/ 171403 w 340739"/>
              <a:gd name="connsiteY5" fmla="*/ 78254 h 223396"/>
              <a:gd name="connsiteX6" fmla="*/ 98831 w 340739"/>
              <a:gd name="connsiteY6" fmla="*/ 150825 h 223396"/>
              <a:gd name="connsiteX7" fmla="*/ 26260 w 340739"/>
              <a:gd name="connsiteY7" fmla="*/ 136311 h 223396"/>
              <a:gd name="connsiteX8" fmla="*/ 98831 w 340739"/>
              <a:gd name="connsiteY8" fmla="*/ 78254 h 223396"/>
              <a:gd name="connsiteX9" fmla="*/ 142374 w 340739"/>
              <a:gd name="connsiteY9" fmla="*/ 49225 h 223396"/>
              <a:gd name="connsiteX10" fmla="*/ 171403 w 340739"/>
              <a:gd name="connsiteY10" fmla="*/ 5682 h 223396"/>
              <a:gd name="connsiteX11" fmla="*/ 214946 w 340739"/>
              <a:gd name="connsiteY11" fmla="*/ 20196 h 223396"/>
              <a:gd name="connsiteX12" fmla="*/ 243974 w 340739"/>
              <a:gd name="connsiteY12" fmla="*/ 63739 h 223396"/>
              <a:gd name="connsiteX13" fmla="*/ 316546 w 340739"/>
              <a:gd name="connsiteY13" fmla="*/ 136311 h 223396"/>
              <a:gd name="connsiteX14" fmla="*/ 316546 w 340739"/>
              <a:gd name="connsiteY14" fmla="*/ 179854 h 223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0739" h="223396">
                <a:moveTo>
                  <a:pt x="316546" y="179854"/>
                </a:moveTo>
                <a:lnTo>
                  <a:pt x="316546" y="179854"/>
                </a:lnTo>
                <a:cubicBezTo>
                  <a:pt x="277841" y="194368"/>
                  <a:pt x="241768" y="223396"/>
                  <a:pt x="200431" y="223396"/>
                </a:cubicBezTo>
                <a:cubicBezTo>
                  <a:pt x="182987" y="223396"/>
                  <a:pt x="174271" y="197060"/>
                  <a:pt x="171403" y="179854"/>
                </a:cubicBezTo>
                <a:cubicBezTo>
                  <a:pt x="167397" y="155816"/>
                  <a:pt x="204836" y="107932"/>
                  <a:pt x="214946" y="92768"/>
                </a:cubicBezTo>
                <a:cubicBezTo>
                  <a:pt x="200432" y="87930"/>
                  <a:pt x="186494" y="75739"/>
                  <a:pt x="171403" y="78254"/>
                </a:cubicBezTo>
                <a:cubicBezTo>
                  <a:pt x="135117" y="84302"/>
                  <a:pt x="115765" y="125425"/>
                  <a:pt x="98831" y="150825"/>
                </a:cubicBezTo>
                <a:cubicBezTo>
                  <a:pt x="74641" y="145987"/>
                  <a:pt x="41061" y="156047"/>
                  <a:pt x="26260" y="136311"/>
                </a:cubicBezTo>
                <a:cubicBezTo>
                  <a:pt x="0" y="101297"/>
                  <a:pt x="94673" y="79640"/>
                  <a:pt x="98831" y="78254"/>
                </a:cubicBezTo>
                <a:cubicBezTo>
                  <a:pt x="113345" y="68578"/>
                  <a:pt x="130039" y="61560"/>
                  <a:pt x="142374" y="49225"/>
                </a:cubicBezTo>
                <a:cubicBezTo>
                  <a:pt x="154709" y="36890"/>
                  <a:pt x="155207" y="12161"/>
                  <a:pt x="171403" y="5682"/>
                </a:cubicBezTo>
                <a:cubicBezTo>
                  <a:pt x="185608" y="0"/>
                  <a:pt x="200432" y="15358"/>
                  <a:pt x="214946" y="20196"/>
                </a:cubicBezTo>
                <a:cubicBezTo>
                  <a:pt x="224622" y="34710"/>
                  <a:pt x="231639" y="51404"/>
                  <a:pt x="243974" y="63739"/>
                </a:cubicBezTo>
                <a:cubicBezTo>
                  <a:pt x="340739" y="160506"/>
                  <a:pt x="239133" y="20192"/>
                  <a:pt x="316546" y="136311"/>
                </a:cubicBezTo>
                <a:cubicBezTo>
                  <a:pt x="284833" y="183879"/>
                  <a:pt x="316546" y="172597"/>
                  <a:pt x="316546" y="179854"/>
                </a:cubicBezTo>
                <a:close/>
              </a:path>
            </a:pathLst>
          </a:cu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orme libre 18"/>
          <p:cNvSpPr/>
          <p:nvPr/>
        </p:nvSpPr>
        <p:spPr>
          <a:xfrm>
            <a:off x="2888343" y="1828800"/>
            <a:ext cx="3222171" cy="4296229"/>
          </a:xfrm>
          <a:custGeom>
            <a:avLst/>
            <a:gdLst>
              <a:gd name="connsiteX0" fmla="*/ 0 w 3222171"/>
              <a:gd name="connsiteY0" fmla="*/ 2656114 h 4296229"/>
              <a:gd name="connsiteX1" fmla="*/ 0 w 3222171"/>
              <a:gd name="connsiteY1" fmla="*/ 2656114 h 4296229"/>
              <a:gd name="connsiteX2" fmla="*/ 29028 w 3222171"/>
              <a:gd name="connsiteY2" fmla="*/ 2525486 h 4296229"/>
              <a:gd name="connsiteX3" fmla="*/ 116114 w 3222171"/>
              <a:gd name="connsiteY3" fmla="*/ 2496457 h 4296229"/>
              <a:gd name="connsiteX4" fmla="*/ 101600 w 3222171"/>
              <a:gd name="connsiteY4" fmla="*/ 2380343 h 4296229"/>
              <a:gd name="connsiteX5" fmla="*/ 203200 w 3222171"/>
              <a:gd name="connsiteY5" fmla="*/ 2365829 h 4296229"/>
              <a:gd name="connsiteX6" fmla="*/ 217714 w 3222171"/>
              <a:gd name="connsiteY6" fmla="*/ 2322286 h 4296229"/>
              <a:gd name="connsiteX7" fmla="*/ 261257 w 3222171"/>
              <a:gd name="connsiteY7" fmla="*/ 2206171 h 4296229"/>
              <a:gd name="connsiteX8" fmla="*/ 304800 w 3222171"/>
              <a:gd name="connsiteY8" fmla="*/ 2191657 h 4296229"/>
              <a:gd name="connsiteX9" fmla="*/ 319314 w 3222171"/>
              <a:gd name="connsiteY9" fmla="*/ 2148114 h 4296229"/>
              <a:gd name="connsiteX10" fmla="*/ 319314 w 3222171"/>
              <a:gd name="connsiteY10" fmla="*/ 1988457 h 4296229"/>
              <a:gd name="connsiteX11" fmla="*/ 246743 w 3222171"/>
              <a:gd name="connsiteY11" fmla="*/ 1930400 h 4296229"/>
              <a:gd name="connsiteX12" fmla="*/ 217714 w 3222171"/>
              <a:gd name="connsiteY12" fmla="*/ 1886857 h 4296229"/>
              <a:gd name="connsiteX13" fmla="*/ 203200 w 3222171"/>
              <a:gd name="connsiteY13" fmla="*/ 1843314 h 4296229"/>
              <a:gd name="connsiteX14" fmla="*/ 159657 w 3222171"/>
              <a:gd name="connsiteY14" fmla="*/ 1828800 h 4296229"/>
              <a:gd name="connsiteX15" fmla="*/ 130628 w 3222171"/>
              <a:gd name="connsiteY15" fmla="*/ 1741714 h 4296229"/>
              <a:gd name="connsiteX16" fmla="*/ 87086 w 3222171"/>
              <a:gd name="connsiteY16" fmla="*/ 1582057 h 4296229"/>
              <a:gd name="connsiteX17" fmla="*/ 116114 w 3222171"/>
              <a:gd name="connsiteY17" fmla="*/ 1465943 h 4296229"/>
              <a:gd name="connsiteX18" fmla="*/ 159657 w 3222171"/>
              <a:gd name="connsiteY18" fmla="*/ 1436914 h 4296229"/>
              <a:gd name="connsiteX19" fmla="*/ 203200 w 3222171"/>
              <a:gd name="connsiteY19" fmla="*/ 1451429 h 4296229"/>
              <a:gd name="connsiteX20" fmla="*/ 232228 w 3222171"/>
              <a:gd name="connsiteY20" fmla="*/ 1364343 h 4296229"/>
              <a:gd name="connsiteX21" fmla="*/ 304800 w 3222171"/>
              <a:gd name="connsiteY21" fmla="*/ 1291771 h 4296229"/>
              <a:gd name="connsiteX22" fmla="*/ 348343 w 3222171"/>
              <a:gd name="connsiteY22" fmla="*/ 1306286 h 4296229"/>
              <a:gd name="connsiteX23" fmla="*/ 435428 w 3222171"/>
              <a:gd name="connsiteY23" fmla="*/ 1248229 h 4296229"/>
              <a:gd name="connsiteX24" fmla="*/ 478971 w 3222171"/>
              <a:gd name="connsiteY24" fmla="*/ 1219200 h 4296229"/>
              <a:gd name="connsiteX25" fmla="*/ 537028 w 3222171"/>
              <a:gd name="connsiteY25" fmla="*/ 1233714 h 4296229"/>
              <a:gd name="connsiteX26" fmla="*/ 580571 w 3222171"/>
              <a:gd name="connsiteY26" fmla="*/ 1204686 h 4296229"/>
              <a:gd name="connsiteX27" fmla="*/ 740228 w 3222171"/>
              <a:gd name="connsiteY27" fmla="*/ 1161143 h 4296229"/>
              <a:gd name="connsiteX28" fmla="*/ 783771 w 3222171"/>
              <a:gd name="connsiteY28" fmla="*/ 1146629 h 4296229"/>
              <a:gd name="connsiteX29" fmla="*/ 870857 w 3222171"/>
              <a:gd name="connsiteY29" fmla="*/ 1146629 h 4296229"/>
              <a:gd name="connsiteX30" fmla="*/ 899886 w 3222171"/>
              <a:gd name="connsiteY30" fmla="*/ 1059543 h 4296229"/>
              <a:gd name="connsiteX31" fmla="*/ 856343 w 3222171"/>
              <a:gd name="connsiteY31" fmla="*/ 899886 h 4296229"/>
              <a:gd name="connsiteX32" fmla="*/ 943428 w 3222171"/>
              <a:gd name="connsiteY32" fmla="*/ 841829 h 4296229"/>
              <a:gd name="connsiteX33" fmla="*/ 972457 w 3222171"/>
              <a:gd name="connsiteY33" fmla="*/ 798286 h 4296229"/>
              <a:gd name="connsiteX34" fmla="*/ 986971 w 3222171"/>
              <a:gd name="connsiteY34" fmla="*/ 754743 h 4296229"/>
              <a:gd name="connsiteX35" fmla="*/ 1030514 w 3222171"/>
              <a:gd name="connsiteY35" fmla="*/ 725714 h 4296229"/>
              <a:gd name="connsiteX36" fmla="*/ 1001486 w 3222171"/>
              <a:gd name="connsiteY36" fmla="*/ 653143 h 4296229"/>
              <a:gd name="connsiteX37" fmla="*/ 986971 w 3222171"/>
              <a:gd name="connsiteY37" fmla="*/ 609600 h 4296229"/>
              <a:gd name="connsiteX38" fmla="*/ 899886 w 3222171"/>
              <a:gd name="connsiteY38" fmla="*/ 566057 h 4296229"/>
              <a:gd name="connsiteX39" fmla="*/ 827314 w 3222171"/>
              <a:gd name="connsiteY39" fmla="*/ 435429 h 4296229"/>
              <a:gd name="connsiteX40" fmla="*/ 783771 w 3222171"/>
              <a:gd name="connsiteY40" fmla="*/ 348343 h 4296229"/>
              <a:gd name="connsiteX41" fmla="*/ 798286 w 3222171"/>
              <a:gd name="connsiteY41" fmla="*/ 304800 h 4296229"/>
              <a:gd name="connsiteX42" fmla="*/ 841828 w 3222171"/>
              <a:gd name="connsiteY42" fmla="*/ 290286 h 4296229"/>
              <a:gd name="connsiteX43" fmla="*/ 914400 w 3222171"/>
              <a:gd name="connsiteY43" fmla="*/ 174171 h 4296229"/>
              <a:gd name="connsiteX44" fmla="*/ 972457 w 3222171"/>
              <a:gd name="connsiteY44" fmla="*/ 188686 h 4296229"/>
              <a:gd name="connsiteX45" fmla="*/ 986971 w 3222171"/>
              <a:gd name="connsiteY45" fmla="*/ 232229 h 4296229"/>
              <a:gd name="connsiteX46" fmla="*/ 1001486 w 3222171"/>
              <a:gd name="connsiteY46" fmla="*/ 362857 h 4296229"/>
              <a:gd name="connsiteX47" fmla="*/ 1117600 w 3222171"/>
              <a:gd name="connsiteY47" fmla="*/ 348343 h 4296229"/>
              <a:gd name="connsiteX48" fmla="*/ 1233714 w 3222171"/>
              <a:gd name="connsiteY48" fmla="*/ 333829 h 4296229"/>
              <a:gd name="connsiteX49" fmla="*/ 1277257 w 3222171"/>
              <a:gd name="connsiteY49" fmla="*/ 319314 h 4296229"/>
              <a:gd name="connsiteX50" fmla="*/ 1407886 w 3222171"/>
              <a:gd name="connsiteY50" fmla="*/ 348343 h 4296229"/>
              <a:gd name="connsiteX51" fmla="*/ 1567543 w 3222171"/>
              <a:gd name="connsiteY51" fmla="*/ 333829 h 4296229"/>
              <a:gd name="connsiteX52" fmla="*/ 1654628 w 3222171"/>
              <a:gd name="connsiteY52" fmla="*/ 304800 h 4296229"/>
              <a:gd name="connsiteX53" fmla="*/ 1901371 w 3222171"/>
              <a:gd name="connsiteY53" fmla="*/ 333829 h 4296229"/>
              <a:gd name="connsiteX54" fmla="*/ 2075543 w 3222171"/>
              <a:gd name="connsiteY54" fmla="*/ 319314 h 4296229"/>
              <a:gd name="connsiteX55" fmla="*/ 2162628 w 3222171"/>
              <a:gd name="connsiteY55" fmla="*/ 246743 h 4296229"/>
              <a:gd name="connsiteX56" fmla="*/ 2191657 w 3222171"/>
              <a:gd name="connsiteY56" fmla="*/ 159657 h 4296229"/>
              <a:gd name="connsiteX57" fmla="*/ 2351314 w 3222171"/>
              <a:gd name="connsiteY57" fmla="*/ 116114 h 4296229"/>
              <a:gd name="connsiteX58" fmla="*/ 2394857 w 3222171"/>
              <a:gd name="connsiteY58" fmla="*/ 101600 h 4296229"/>
              <a:gd name="connsiteX59" fmla="*/ 2438400 w 3222171"/>
              <a:gd name="connsiteY59" fmla="*/ 87086 h 4296229"/>
              <a:gd name="connsiteX60" fmla="*/ 2481943 w 3222171"/>
              <a:gd name="connsiteY60" fmla="*/ 58057 h 4296229"/>
              <a:gd name="connsiteX61" fmla="*/ 2525486 w 3222171"/>
              <a:gd name="connsiteY61" fmla="*/ 14514 h 4296229"/>
              <a:gd name="connsiteX62" fmla="*/ 2569028 w 3222171"/>
              <a:gd name="connsiteY62" fmla="*/ 0 h 4296229"/>
              <a:gd name="connsiteX63" fmla="*/ 2627086 w 3222171"/>
              <a:gd name="connsiteY63" fmla="*/ 14514 h 4296229"/>
              <a:gd name="connsiteX64" fmla="*/ 2757714 w 3222171"/>
              <a:gd name="connsiteY64" fmla="*/ 43543 h 4296229"/>
              <a:gd name="connsiteX65" fmla="*/ 2801257 w 3222171"/>
              <a:gd name="connsiteY65" fmla="*/ 72571 h 4296229"/>
              <a:gd name="connsiteX66" fmla="*/ 2859314 w 3222171"/>
              <a:gd name="connsiteY66" fmla="*/ 58057 h 4296229"/>
              <a:gd name="connsiteX67" fmla="*/ 2902857 w 3222171"/>
              <a:gd name="connsiteY67" fmla="*/ 29029 h 4296229"/>
              <a:gd name="connsiteX68" fmla="*/ 2946400 w 3222171"/>
              <a:gd name="connsiteY68" fmla="*/ 43543 h 4296229"/>
              <a:gd name="connsiteX69" fmla="*/ 2960914 w 3222171"/>
              <a:gd name="connsiteY69" fmla="*/ 87086 h 4296229"/>
              <a:gd name="connsiteX70" fmla="*/ 3164114 w 3222171"/>
              <a:gd name="connsiteY70" fmla="*/ 130629 h 4296229"/>
              <a:gd name="connsiteX71" fmla="*/ 3207657 w 3222171"/>
              <a:gd name="connsiteY71" fmla="*/ 217714 h 4296229"/>
              <a:gd name="connsiteX72" fmla="*/ 3222171 w 3222171"/>
              <a:gd name="connsiteY72" fmla="*/ 261257 h 4296229"/>
              <a:gd name="connsiteX73" fmla="*/ 3193143 w 3222171"/>
              <a:gd name="connsiteY73" fmla="*/ 304800 h 4296229"/>
              <a:gd name="connsiteX74" fmla="*/ 3120571 w 3222171"/>
              <a:gd name="connsiteY74" fmla="*/ 319314 h 4296229"/>
              <a:gd name="connsiteX75" fmla="*/ 3077028 w 3222171"/>
              <a:gd name="connsiteY75" fmla="*/ 333829 h 4296229"/>
              <a:gd name="connsiteX76" fmla="*/ 2960914 w 3222171"/>
              <a:gd name="connsiteY76" fmla="*/ 362857 h 4296229"/>
              <a:gd name="connsiteX77" fmla="*/ 2989943 w 3222171"/>
              <a:gd name="connsiteY77" fmla="*/ 478971 h 4296229"/>
              <a:gd name="connsiteX78" fmla="*/ 2989943 w 3222171"/>
              <a:gd name="connsiteY78" fmla="*/ 478971 h 4296229"/>
              <a:gd name="connsiteX79" fmla="*/ 2989943 w 3222171"/>
              <a:gd name="connsiteY79" fmla="*/ 682171 h 4296229"/>
              <a:gd name="connsiteX80" fmla="*/ 2946400 w 3222171"/>
              <a:gd name="connsiteY80" fmla="*/ 711200 h 4296229"/>
              <a:gd name="connsiteX81" fmla="*/ 2902857 w 3222171"/>
              <a:gd name="connsiteY81" fmla="*/ 754743 h 4296229"/>
              <a:gd name="connsiteX82" fmla="*/ 2888343 w 3222171"/>
              <a:gd name="connsiteY82" fmla="*/ 798286 h 4296229"/>
              <a:gd name="connsiteX83" fmla="*/ 2801257 w 3222171"/>
              <a:gd name="connsiteY83" fmla="*/ 870857 h 4296229"/>
              <a:gd name="connsiteX84" fmla="*/ 2917371 w 3222171"/>
              <a:gd name="connsiteY84" fmla="*/ 885371 h 4296229"/>
              <a:gd name="connsiteX85" fmla="*/ 2989943 w 3222171"/>
              <a:gd name="connsiteY85" fmla="*/ 957943 h 4296229"/>
              <a:gd name="connsiteX86" fmla="*/ 3033486 w 3222171"/>
              <a:gd name="connsiteY86" fmla="*/ 986971 h 4296229"/>
              <a:gd name="connsiteX87" fmla="*/ 3077028 w 3222171"/>
              <a:gd name="connsiteY87" fmla="*/ 1132114 h 4296229"/>
              <a:gd name="connsiteX88" fmla="*/ 3033486 w 3222171"/>
              <a:gd name="connsiteY88" fmla="*/ 1146629 h 4296229"/>
              <a:gd name="connsiteX89" fmla="*/ 2859314 w 3222171"/>
              <a:gd name="connsiteY89" fmla="*/ 1132114 h 4296229"/>
              <a:gd name="connsiteX90" fmla="*/ 2772228 w 3222171"/>
              <a:gd name="connsiteY90" fmla="*/ 1074057 h 4296229"/>
              <a:gd name="connsiteX91" fmla="*/ 2699657 w 3222171"/>
              <a:gd name="connsiteY91" fmla="*/ 1132114 h 4296229"/>
              <a:gd name="connsiteX92" fmla="*/ 2612571 w 3222171"/>
              <a:gd name="connsiteY92" fmla="*/ 1190171 h 4296229"/>
              <a:gd name="connsiteX93" fmla="*/ 2569028 w 3222171"/>
              <a:gd name="connsiteY93" fmla="*/ 1219200 h 4296229"/>
              <a:gd name="connsiteX94" fmla="*/ 2525486 w 3222171"/>
              <a:gd name="connsiteY94" fmla="*/ 1248229 h 4296229"/>
              <a:gd name="connsiteX95" fmla="*/ 2481943 w 3222171"/>
              <a:gd name="connsiteY95" fmla="*/ 1262743 h 4296229"/>
              <a:gd name="connsiteX96" fmla="*/ 2496457 w 3222171"/>
              <a:gd name="connsiteY96" fmla="*/ 1364343 h 4296229"/>
              <a:gd name="connsiteX97" fmla="*/ 2540000 w 3222171"/>
              <a:gd name="connsiteY97" fmla="*/ 1393371 h 4296229"/>
              <a:gd name="connsiteX98" fmla="*/ 2554514 w 3222171"/>
              <a:gd name="connsiteY98" fmla="*/ 1436914 h 4296229"/>
              <a:gd name="connsiteX99" fmla="*/ 2554514 w 3222171"/>
              <a:gd name="connsiteY99" fmla="*/ 1524000 h 4296229"/>
              <a:gd name="connsiteX100" fmla="*/ 2510971 w 3222171"/>
              <a:gd name="connsiteY100" fmla="*/ 1538514 h 4296229"/>
              <a:gd name="connsiteX101" fmla="*/ 2496457 w 3222171"/>
              <a:gd name="connsiteY101" fmla="*/ 1654629 h 4296229"/>
              <a:gd name="connsiteX102" fmla="*/ 2481943 w 3222171"/>
              <a:gd name="connsiteY102" fmla="*/ 1712686 h 4296229"/>
              <a:gd name="connsiteX103" fmla="*/ 2409371 w 3222171"/>
              <a:gd name="connsiteY103" fmla="*/ 1843314 h 4296229"/>
              <a:gd name="connsiteX104" fmla="*/ 2365828 w 3222171"/>
              <a:gd name="connsiteY104" fmla="*/ 1872343 h 4296229"/>
              <a:gd name="connsiteX105" fmla="*/ 2278743 w 3222171"/>
              <a:gd name="connsiteY105" fmla="*/ 1843314 h 4296229"/>
              <a:gd name="connsiteX106" fmla="*/ 2235200 w 3222171"/>
              <a:gd name="connsiteY106" fmla="*/ 1828800 h 4296229"/>
              <a:gd name="connsiteX107" fmla="*/ 2061028 w 3222171"/>
              <a:gd name="connsiteY107" fmla="*/ 1814286 h 4296229"/>
              <a:gd name="connsiteX108" fmla="*/ 1915886 w 3222171"/>
              <a:gd name="connsiteY108" fmla="*/ 1828800 h 4296229"/>
              <a:gd name="connsiteX109" fmla="*/ 1828800 w 3222171"/>
              <a:gd name="connsiteY109" fmla="*/ 1857829 h 4296229"/>
              <a:gd name="connsiteX110" fmla="*/ 1741714 w 3222171"/>
              <a:gd name="connsiteY110" fmla="*/ 1814286 h 4296229"/>
              <a:gd name="connsiteX111" fmla="*/ 1727200 w 3222171"/>
              <a:gd name="connsiteY111" fmla="*/ 1872343 h 4296229"/>
              <a:gd name="connsiteX112" fmla="*/ 1654628 w 3222171"/>
              <a:gd name="connsiteY112" fmla="*/ 1930400 h 4296229"/>
              <a:gd name="connsiteX113" fmla="*/ 1611086 w 3222171"/>
              <a:gd name="connsiteY113" fmla="*/ 1959429 h 4296229"/>
              <a:gd name="connsiteX114" fmla="*/ 1451428 w 3222171"/>
              <a:gd name="connsiteY114" fmla="*/ 1973943 h 4296229"/>
              <a:gd name="connsiteX115" fmla="*/ 1465943 w 3222171"/>
              <a:gd name="connsiteY115" fmla="*/ 2017486 h 4296229"/>
              <a:gd name="connsiteX116" fmla="*/ 1553028 w 3222171"/>
              <a:gd name="connsiteY116" fmla="*/ 2075543 h 4296229"/>
              <a:gd name="connsiteX117" fmla="*/ 1509486 w 3222171"/>
              <a:gd name="connsiteY117" fmla="*/ 2177143 h 4296229"/>
              <a:gd name="connsiteX118" fmla="*/ 1465943 w 3222171"/>
              <a:gd name="connsiteY118" fmla="*/ 2191657 h 4296229"/>
              <a:gd name="connsiteX119" fmla="*/ 1335314 w 3222171"/>
              <a:gd name="connsiteY119" fmla="*/ 2249714 h 4296229"/>
              <a:gd name="connsiteX120" fmla="*/ 1291771 w 3222171"/>
              <a:gd name="connsiteY120" fmla="*/ 2264229 h 4296229"/>
              <a:gd name="connsiteX121" fmla="*/ 1233714 w 3222171"/>
              <a:gd name="connsiteY121" fmla="*/ 2249714 h 4296229"/>
              <a:gd name="connsiteX122" fmla="*/ 1190171 w 3222171"/>
              <a:gd name="connsiteY122" fmla="*/ 2220686 h 4296229"/>
              <a:gd name="connsiteX123" fmla="*/ 1146628 w 3222171"/>
              <a:gd name="connsiteY123" fmla="*/ 2206171 h 4296229"/>
              <a:gd name="connsiteX124" fmla="*/ 1146628 w 3222171"/>
              <a:gd name="connsiteY124" fmla="*/ 2061029 h 4296229"/>
              <a:gd name="connsiteX125" fmla="*/ 1103086 w 3222171"/>
              <a:gd name="connsiteY125" fmla="*/ 2090057 h 4296229"/>
              <a:gd name="connsiteX126" fmla="*/ 1059543 w 3222171"/>
              <a:gd name="connsiteY126" fmla="*/ 2249714 h 4296229"/>
              <a:gd name="connsiteX127" fmla="*/ 1045028 w 3222171"/>
              <a:gd name="connsiteY127" fmla="*/ 2307771 h 4296229"/>
              <a:gd name="connsiteX128" fmla="*/ 1030514 w 3222171"/>
              <a:gd name="connsiteY128" fmla="*/ 2351314 h 4296229"/>
              <a:gd name="connsiteX129" fmla="*/ 1088571 w 3222171"/>
              <a:gd name="connsiteY129" fmla="*/ 2438400 h 4296229"/>
              <a:gd name="connsiteX130" fmla="*/ 1146628 w 3222171"/>
              <a:gd name="connsiteY130" fmla="*/ 2525486 h 4296229"/>
              <a:gd name="connsiteX131" fmla="*/ 1175657 w 3222171"/>
              <a:gd name="connsiteY131" fmla="*/ 2569029 h 4296229"/>
              <a:gd name="connsiteX132" fmla="*/ 1219200 w 3222171"/>
              <a:gd name="connsiteY132" fmla="*/ 2583543 h 4296229"/>
              <a:gd name="connsiteX133" fmla="*/ 1277257 w 3222171"/>
              <a:gd name="connsiteY133" fmla="*/ 2670629 h 4296229"/>
              <a:gd name="connsiteX134" fmla="*/ 1349828 w 3222171"/>
              <a:gd name="connsiteY134" fmla="*/ 2743200 h 4296229"/>
              <a:gd name="connsiteX135" fmla="*/ 1320800 w 3222171"/>
              <a:gd name="connsiteY135" fmla="*/ 2801257 h 4296229"/>
              <a:gd name="connsiteX136" fmla="*/ 1306286 w 3222171"/>
              <a:gd name="connsiteY136" fmla="*/ 2844800 h 4296229"/>
              <a:gd name="connsiteX137" fmla="*/ 1219200 w 3222171"/>
              <a:gd name="connsiteY137" fmla="*/ 2902857 h 4296229"/>
              <a:gd name="connsiteX138" fmla="*/ 1204686 w 3222171"/>
              <a:gd name="connsiteY138" fmla="*/ 2946400 h 4296229"/>
              <a:gd name="connsiteX139" fmla="*/ 1117600 w 3222171"/>
              <a:gd name="connsiteY139" fmla="*/ 2989943 h 4296229"/>
              <a:gd name="connsiteX140" fmla="*/ 1132114 w 3222171"/>
              <a:gd name="connsiteY140" fmla="*/ 3033486 h 4296229"/>
              <a:gd name="connsiteX141" fmla="*/ 1233714 w 3222171"/>
              <a:gd name="connsiteY141" fmla="*/ 3062514 h 4296229"/>
              <a:gd name="connsiteX142" fmla="*/ 1335314 w 3222171"/>
              <a:gd name="connsiteY142" fmla="*/ 3120571 h 4296229"/>
              <a:gd name="connsiteX143" fmla="*/ 1378857 w 3222171"/>
              <a:gd name="connsiteY143" fmla="*/ 3149600 h 4296229"/>
              <a:gd name="connsiteX144" fmla="*/ 1465943 w 3222171"/>
              <a:gd name="connsiteY144" fmla="*/ 3178629 h 4296229"/>
              <a:gd name="connsiteX145" fmla="*/ 1509486 w 3222171"/>
              <a:gd name="connsiteY145" fmla="*/ 3193143 h 4296229"/>
              <a:gd name="connsiteX146" fmla="*/ 1553028 w 3222171"/>
              <a:gd name="connsiteY146" fmla="*/ 3222171 h 4296229"/>
              <a:gd name="connsiteX147" fmla="*/ 1582057 w 3222171"/>
              <a:gd name="connsiteY147" fmla="*/ 3265714 h 4296229"/>
              <a:gd name="connsiteX148" fmla="*/ 1625600 w 3222171"/>
              <a:gd name="connsiteY148" fmla="*/ 3280229 h 4296229"/>
              <a:gd name="connsiteX149" fmla="*/ 1698171 w 3222171"/>
              <a:gd name="connsiteY149" fmla="*/ 3367314 h 4296229"/>
              <a:gd name="connsiteX150" fmla="*/ 1712686 w 3222171"/>
              <a:gd name="connsiteY150" fmla="*/ 3410857 h 4296229"/>
              <a:gd name="connsiteX151" fmla="*/ 1669143 w 3222171"/>
              <a:gd name="connsiteY151" fmla="*/ 3497943 h 4296229"/>
              <a:gd name="connsiteX152" fmla="*/ 1683657 w 3222171"/>
              <a:gd name="connsiteY152" fmla="*/ 3541486 h 4296229"/>
              <a:gd name="connsiteX153" fmla="*/ 1712686 w 3222171"/>
              <a:gd name="connsiteY153" fmla="*/ 3585029 h 4296229"/>
              <a:gd name="connsiteX154" fmla="*/ 1669143 w 3222171"/>
              <a:gd name="connsiteY154" fmla="*/ 3570514 h 4296229"/>
              <a:gd name="connsiteX155" fmla="*/ 1654628 w 3222171"/>
              <a:gd name="connsiteY155" fmla="*/ 3526971 h 4296229"/>
              <a:gd name="connsiteX156" fmla="*/ 1524000 w 3222171"/>
              <a:gd name="connsiteY156" fmla="*/ 3454400 h 4296229"/>
              <a:gd name="connsiteX157" fmla="*/ 1320800 w 3222171"/>
              <a:gd name="connsiteY157" fmla="*/ 3512457 h 4296229"/>
              <a:gd name="connsiteX158" fmla="*/ 1306286 w 3222171"/>
              <a:gd name="connsiteY158" fmla="*/ 3556000 h 4296229"/>
              <a:gd name="connsiteX159" fmla="*/ 1349828 w 3222171"/>
              <a:gd name="connsiteY159" fmla="*/ 3643086 h 4296229"/>
              <a:gd name="connsiteX160" fmla="*/ 1436914 w 3222171"/>
              <a:gd name="connsiteY160" fmla="*/ 3672114 h 4296229"/>
              <a:gd name="connsiteX161" fmla="*/ 1451428 w 3222171"/>
              <a:gd name="connsiteY161" fmla="*/ 3715657 h 4296229"/>
              <a:gd name="connsiteX162" fmla="*/ 1480457 w 3222171"/>
              <a:gd name="connsiteY162" fmla="*/ 3759200 h 4296229"/>
              <a:gd name="connsiteX163" fmla="*/ 1465943 w 3222171"/>
              <a:gd name="connsiteY163" fmla="*/ 3802743 h 4296229"/>
              <a:gd name="connsiteX164" fmla="*/ 1422400 w 3222171"/>
              <a:gd name="connsiteY164" fmla="*/ 3817257 h 4296229"/>
              <a:gd name="connsiteX165" fmla="*/ 1320800 w 3222171"/>
              <a:gd name="connsiteY165" fmla="*/ 3831771 h 4296229"/>
              <a:gd name="connsiteX166" fmla="*/ 1291771 w 3222171"/>
              <a:gd name="connsiteY166" fmla="*/ 3788229 h 4296229"/>
              <a:gd name="connsiteX167" fmla="*/ 1277257 w 3222171"/>
              <a:gd name="connsiteY167" fmla="*/ 3744686 h 4296229"/>
              <a:gd name="connsiteX168" fmla="*/ 1190171 w 3222171"/>
              <a:gd name="connsiteY168" fmla="*/ 3715657 h 4296229"/>
              <a:gd name="connsiteX169" fmla="*/ 1161143 w 3222171"/>
              <a:gd name="connsiteY169" fmla="*/ 3773714 h 4296229"/>
              <a:gd name="connsiteX170" fmla="*/ 1117600 w 3222171"/>
              <a:gd name="connsiteY170" fmla="*/ 3788229 h 4296229"/>
              <a:gd name="connsiteX171" fmla="*/ 1204686 w 3222171"/>
              <a:gd name="connsiteY171" fmla="*/ 3831771 h 4296229"/>
              <a:gd name="connsiteX172" fmla="*/ 1248228 w 3222171"/>
              <a:gd name="connsiteY172" fmla="*/ 3860800 h 4296229"/>
              <a:gd name="connsiteX173" fmla="*/ 1277257 w 3222171"/>
              <a:gd name="connsiteY173" fmla="*/ 3991429 h 4296229"/>
              <a:gd name="connsiteX174" fmla="*/ 1306286 w 3222171"/>
              <a:gd name="connsiteY174" fmla="*/ 4078514 h 4296229"/>
              <a:gd name="connsiteX175" fmla="*/ 1320800 w 3222171"/>
              <a:gd name="connsiteY175" fmla="*/ 4136571 h 4296229"/>
              <a:gd name="connsiteX176" fmla="*/ 1349828 w 3222171"/>
              <a:gd name="connsiteY176" fmla="*/ 4180114 h 4296229"/>
              <a:gd name="connsiteX177" fmla="*/ 1364343 w 3222171"/>
              <a:gd name="connsiteY177" fmla="*/ 4223657 h 4296229"/>
              <a:gd name="connsiteX178" fmla="*/ 1349828 w 3222171"/>
              <a:gd name="connsiteY178" fmla="*/ 4267200 h 4296229"/>
              <a:gd name="connsiteX179" fmla="*/ 1233714 w 3222171"/>
              <a:gd name="connsiteY179" fmla="*/ 4223657 h 4296229"/>
              <a:gd name="connsiteX180" fmla="*/ 1219200 w 3222171"/>
              <a:gd name="connsiteY180" fmla="*/ 4180114 h 4296229"/>
              <a:gd name="connsiteX181" fmla="*/ 1204686 w 3222171"/>
              <a:gd name="connsiteY181" fmla="*/ 4107543 h 4296229"/>
              <a:gd name="connsiteX182" fmla="*/ 1161143 w 3222171"/>
              <a:gd name="connsiteY182" fmla="*/ 4122057 h 4296229"/>
              <a:gd name="connsiteX183" fmla="*/ 1146628 w 3222171"/>
              <a:gd name="connsiteY183" fmla="*/ 4165600 h 4296229"/>
              <a:gd name="connsiteX184" fmla="*/ 1117600 w 3222171"/>
              <a:gd name="connsiteY184" fmla="*/ 4209143 h 4296229"/>
              <a:gd name="connsiteX185" fmla="*/ 1088571 w 3222171"/>
              <a:gd name="connsiteY185" fmla="*/ 4296229 h 4296229"/>
              <a:gd name="connsiteX186" fmla="*/ 1045028 w 3222171"/>
              <a:gd name="connsiteY186" fmla="*/ 4267200 h 4296229"/>
              <a:gd name="connsiteX187" fmla="*/ 1016000 w 3222171"/>
              <a:gd name="connsiteY187" fmla="*/ 4078514 h 4296229"/>
              <a:gd name="connsiteX188" fmla="*/ 943428 w 3222171"/>
              <a:gd name="connsiteY188" fmla="*/ 4005943 h 4296229"/>
              <a:gd name="connsiteX189" fmla="*/ 899886 w 3222171"/>
              <a:gd name="connsiteY189" fmla="*/ 3991429 h 4296229"/>
              <a:gd name="connsiteX190" fmla="*/ 856343 w 3222171"/>
              <a:gd name="connsiteY190" fmla="*/ 4005943 h 4296229"/>
              <a:gd name="connsiteX191" fmla="*/ 798286 w 3222171"/>
              <a:gd name="connsiteY191" fmla="*/ 4122057 h 4296229"/>
              <a:gd name="connsiteX192" fmla="*/ 711200 w 3222171"/>
              <a:gd name="connsiteY192" fmla="*/ 4136571 h 4296229"/>
              <a:gd name="connsiteX193" fmla="*/ 682171 w 3222171"/>
              <a:gd name="connsiteY193" fmla="*/ 4049486 h 4296229"/>
              <a:gd name="connsiteX194" fmla="*/ 667657 w 3222171"/>
              <a:gd name="connsiteY194" fmla="*/ 4005943 h 4296229"/>
              <a:gd name="connsiteX195" fmla="*/ 682171 w 3222171"/>
              <a:gd name="connsiteY195" fmla="*/ 3904343 h 4296229"/>
              <a:gd name="connsiteX196" fmla="*/ 667657 w 3222171"/>
              <a:gd name="connsiteY196" fmla="*/ 3817257 h 4296229"/>
              <a:gd name="connsiteX197" fmla="*/ 624114 w 3222171"/>
              <a:gd name="connsiteY197" fmla="*/ 3802743 h 4296229"/>
              <a:gd name="connsiteX198" fmla="*/ 595086 w 3222171"/>
              <a:gd name="connsiteY198" fmla="*/ 3759200 h 4296229"/>
              <a:gd name="connsiteX199" fmla="*/ 551543 w 3222171"/>
              <a:gd name="connsiteY199" fmla="*/ 3672114 h 4296229"/>
              <a:gd name="connsiteX200" fmla="*/ 508000 w 3222171"/>
              <a:gd name="connsiteY200" fmla="*/ 3643086 h 4296229"/>
              <a:gd name="connsiteX201" fmla="*/ 493486 w 3222171"/>
              <a:gd name="connsiteY201" fmla="*/ 3599543 h 4296229"/>
              <a:gd name="connsiteX202" fmla="*/ 449943 w 3222171"/>
              <a:gd name="connsiteY202" fmla="*/ 3512457 h 4296229"/>
              <a:gd name="connsiteX203" fmla="*/ 493486 w 3222171"/>
              <a:gd name="connsiteY203" fmla="*/ 3483429 h 4296229"/>
              <a:gd name="connsiteX204" fmla="*/ 595086 w 3222171"/>
              <a:gd name="connsiteY204" fmla="*/ 3381829 h 4296229"/>
              <a:gd name="connsiteX205" fmla="*/ 682171 w 3222171"/>
              <a:gd name="connsiteY205" fmla="*/ 3367314 h 4296229"/>
              <a:gd name="connsiteX206" fmla="*/ 769257 w 3222171"/>
              <a:gd name="connsiteY206" fmla="*/ 3338286 h 4296229"/>
              <a:gd name="connsiteX207" fmla="*/ 812800 w 3222171"/>
              <a:gd name="connsiteY207" fmla="*/ 3309257 h 4296229"/>
              <a:gd name="connsiteX208" fmla="*/ 943428 w 3222171"/>
              <a:gd name="connsiteY208" fmla="*/ 3352800 h 4296229"/>
              <a:gd name="connsiteX209" fmla="*/ 1001486 w 3222171"/>
              <a:gd name="connsiteY209" fmla="*/ 3483429 h 4296229"/>
              <a:gd name="connsiteX210" fmla="*/ 1045028 w 3222171"/>
              <a:gd name="connsiteY210" fmla="*/ 3497943 h 4296229"/>
              <a:gd name="connsiteX211" fmla="*/ 1161143 w 3222171"/>
              <a:gd name="connsiteY211" fmla="*/ 3454400 h 4296229"/>
              <a:gd name="connsiteX212" fmla="*/ 1190171 w 3222171"/>
              <a:gd name="connsiteY212" fmla="*/ 3410857 h 4296229"/>
              <a:gd name="connsiteX213" fmla="*/ 1277257 w 3222171"/>
              <a:gd name="connsiteY213" fmla="*/ 3381829 h 4296229"/>
              <a:gd name="connsiteX214" fmla="*/ 1320800 w 3222171"/>
              <a:gd name="connsiteY214" fmla="*/ 3367314 h 4296229"/>
              <a:gd name="connsiteX215" fmla="*/ 1335314 w 3222171"/>
              <a:gd name="connsiteY215" fmla="*/ 3323771 h 4296229"/>
              <a:gd name="connsiteX216" fmla="*/ 1291771 w 3222171"/>
              <a:gd name="connsiteY216" fmla="*/ 3309257 h 4296229"/>
              <a:gd name="connsiteX217" fmla="*/ 1132114 w 3222171"/>
              <a:gd name="connsiteY217" fmla="*/ 3294743 h 4296229"/>
              <a:gd name="connsiteX218" fmla="*/ 1074057 w 3222171"/>
              <a:gd name="connsiteY218" fmla="*/ 3280229 h 4296229"/>
              <a:gd name="connsiteX219" fmla="*/ 856343 w 3222171"/>
              <a:gd name="connsiteY219" fmla="*/ 3251200 h 4296229"/>
              <a:gd name="connsiteX220" fmla="*/ 624114 w 3222171"/>
              <a:gd name="connsiteY220" fmla="*/ 3265714 h 4296229"/>
              <a:gd name="connsiteX221" fmla="*/ 537028 w 3222171"/>
              <a:gd name="connsiteY221" fmla="*/ 3309257 h 4296229"/>
              <a:gd name="connsiteX222" fmla="*/ 493486 w 3222171"/>
              <a:gd name="connsiteY222" fmla="*/ 3323771 h 4296229"/>
              <a:gd name="connsiteX223" fmla="*/ 435428 w 3222171"/>
              <a:gd name="connsiteY223" fmla="*/ 3236686 h 4296229"/>
              <a:gd name="connsiteX224" fmla="*/ 406400 w 3222171"/>
              <a:gd name="connsiteY224" fmla="*/ 3193143 h 4296229"/>
              <a:gd name="connsiteX225" fmla="*/ 319314 w 3222171"/>
              <a:gd name="connsiteY225" fmla="*/ 3164114 h 4296229"/>
              <a:gd name="connsiteX226" fmla="*/ 304800 w 3222171"/>
              <a:gd name="connsiteY226" fmla="*/ 3410857 h 4296229"/>
              <a:gd name="connsiteX227" fmla="*/ 319314 w 3222171"/>
              <a:gd name="connsiteY227" fmla="*/ 3454400 h 4296229"/>
              <a:gd name="connsiteX228" fmla="*/ 188686 w 3222171"/>
              <a:gd name="connsiteY228" fmla="*/ 3439886 h 4296229"/>
              <a:gd name="connsiteX229" fmla="*/ 174171 w 3222171"/>
              <a:gd name="connsiteY229" fmla="*/ 3396343 h 4296229"/>
              <a:gd name="connsiteX230" fmla="*/ 188686 w 3222171"/>
              <a:gd name="connsiteY230" fmla="*/ 3352800 h 4296229"/>
              <a:gd name="connsiteX231" fmla="*/ 203200 w 3222171"/>
              <a:gd name="connsiteY231" fmla="*/ 3280229 h 4296229"/>
              <a:gd name="connsiteX232" fmla="*/ 232228 w 3222171"/>
              <a:gd name="connsiteY232" fmla="*/ 3193143 h 4296229"/>
              <a:gd name="connsiteX233" fmla="*/ 246743 w 3222171"/>
              <a:gd name="connsiteY233" fmla="*/ 3048000 h 4296229"/>
              <a:gd name="connsiteX234" fmla="*/ 333828 w 3222171"/>
              <a:gd name="connsiteY234" fmla="*/ 3033486 h 4296229"/>
              <a:gd name="connsiteX235" fmla="*/ 420914 w 3222171"/>
              <a:gd name="connsiteY235" fmla="*/ 3004457 h 4296229"/>
              <a:gd name="connsiteX236" fmla="*/ 290286 w 3222171"/>
              <a:gd name="connsiteY236" fmla="*/ 2946400 h 4296229"/>
              <a:gd name="connsiteX237" fmla="*/ 246743 w 3222171"/>
              <a:gd name="connsiteY237" fmla="*/ 2931886 h 4296229"/>
              <a:gd name="connsiteX238" fmla="*/ 203200 w 3222171"/>
              <a:gd name="connsiteY238" fmla="*/ 2902857 h 4296229"/>
              <a:gd name="connsiteX239" fmla="*/ 159657 w 3222171"/>
              <a:gd name="connsiteY239" fmla="*/ 2888343 h 4296229"/>
              <a:gd name="connsiteX240" fmla="*/ 130628 w 3222171"/>
              <a:gd name="connsiteY240" fmla="*/ 2844800 h 4296229"/>
              <a:gd name="connsiteX241" fmla="*/ 87086 w 3222171"/>
              <a:gd name="connsiteY241" fmla="*/ 2815771 h 4296229"/>
              <a:gd name="connsiteX242" fmla="*/ 72571 w 3222171"/>
              <a:gd name="connsiteY242" fmla="*/ 2728686 h 4296229"/>
              <a:gd name="connsiteX243" fmla="*/ 58057 w 3222171"/>
              <a:gd name="connsiteY243" fmla="*/ 2627086 h 4296229"/>
              <a:gd name="connsiteX244" fmla="*/ 0 w 3222171"/>
              <a:gd name="connsiteY244" fmla="*/ 2656114 h 429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</a:cxnLst>
            <a:rect l="l" t="t" r="r" b="b"/>
            <a:pathLst>
              <a:path w="3222171" h="4296229">
                <a:moveTo>
                  <a:pt x="0" y="2656114"/>
                </a:moveTo>
                <a:lnTo>
                  <a:pt x="0" y="2656114"/>
                </a:lnTo>
                <a:cubicBezTo>
                  <a:pt x="9676" y="2612571"/>
                  <a:pt x="2793" y="2561560"/>
                  <a:pt x="29028" y="2525486"/>
                </a:cubicBezTo>
                <a:cubicBezTo>
                  <a:pt x="47025" y="2500740"/>
                  <a:pt x="116114" y="2496457"/>
                  <a:pt x="116114" y="2496457"/>
                </a:cubicBezTo>
                <a:cubicBezTo>
                  <a:pt x="97357" y="2468321"/>
                  <a:pt x="49788" y="2419202"/>
                  <a:pt x="101600" y="2380343"/>
                </a:cubicBezTo>
                <a:cubicBezTo>
                  <a:pt x="128968" y="2359817"/>
                  <a:pt x="169333" y="2370667"/>
                  <a:pt x="203200" y="2365829"/>
                </a:cubicBezTo>
                <a:cubicBezTo>
                  <a:pt x="208038" y="2351315"/>
                  <a:pt x="214003" y="2337129"/>
                  <a:pt x="217714" y="2322286"/>
                </a:cubicBezTo>
                <a:cubicBezTo>
                  <a:pt x="228041" y="2280979"/>
                  <a:pt x="223924" y="2236037"/>
                  <a:pt x="261257" y="2206171"/>
                </a:cubicBezTo>
                <a:cubicBezTo>
                  <a:pt x="273204" y="2196614"/>
                  <a:pt x="290286" y="2196495"/>
                  <a:pt x="304800" y="2191657"/>
                </a:cubicBezTo>
                <a:cubicBezTo>
                  <a:pt x="309638" y="2177143"/>
                  <a:pt x="319314" y="2163413"/>
                  <a:pt x="319314" y="2148114"/>
                </a:cubicBezTo>
                <a:cubicBezTo>
                  <a:pt x="319314" y="1967583"/>
                  <a:pt x="286028" y="2088316"/>
                  <a:pt x="319314" y="1988457"/>
                </a:cubicBezTo>
                <a:cubicBezTo>
                  <a:pt x="288508" y="1896037"/>
                  <a:pt x="332660" y="1987678"/>
                  <a:pt x="246743" y="1930400"/>
                </a:cubicBezTo>
                <a:cubicBezTo>
                  <a:pt x="232229" y="1920724"/>
                  <a:pt x="227390" y="1901371"/>
                  <a:pt x="217714" y="1886857"/>
                </a:cubicBezTo>
                <a:cubicBezTo>
                  <a:pt x="212876" y="1872343"/>
                  <a:pt x="214018" y="1854132"/>
                  <a:pt x="203200" y="1843314"/>
                </a:cubicBezTo>
                <a:cubicBezTo>
                  <a:pt x="192382" y="1832496"/>
                  <a:pt x="168550" y="1841250"/>
                  <a:pt x="159657" y="1828800"/>
                </a:cubicBezTo>
                <a:cubicBezTo>
                  <a:pt x="141872" y="1803901"/>
                  <a:pt x="138049" y="1771399"/>
                  <a:pt x="130628" y="1741714"/>
                </a:cubicBezTo>
                <a:cubicBezTo>
                  <a:pt x="97889" y="1610757"/>
                  <a:pt x="114216" y="1663449"/>
                  <a:pt x="87086" y="1582057"/>
                </a:cubicBezTo>
                <a:cubicBezTo>
                  <a:pt x="87809" y="1578443"/>
                  <a:pt x="104213" y="1480820"/>
                  <a:pt x="116114" y="1465943"/>
                </a:cubicBezTo>
                <a:cubicBezTo>
                  <a:pt x="127011" y="1452321"/>
                  <a:pt x="145143" y="1446590"/>
                  <a:pt x="159657" y="1436914"/>
                </a:cubicBezTo>
                <a:cubicBezTo>
                  <a:pt x="174171" y="1441752"/>
                  <a:pt x="192382" y="1462247"/>
                  <a:pt x="203200" y="1451429"/>
                </a:cubicBezTo>
                <a:cubicBezTo>
                  <a:pt x="224837" y="1429792"/>
                  <a:pt x="215255" y="1389803"/>
                  <a:pt x="232228" y="1364343"/>
                </a:cubicBezTo>
                <a:cubicBezTo>
                  <a:pt x="270933" y="1306286"/>
                  <a:pt x="246743" y="1330476"/>
                  <a:pt x="304800" y="1291771"/>
                </a:cubicBezTo>
                <a:cubicBezTo>
                  <a:pt x="319314" y="1296609"/>
                  <a:pt x="333043" y="1306286"/>
                  <a:pt x="348343" y="1306286"/>
                </a:cubicBezTo>
                <a:cubicBezTo>
                  <a:pt x="394255" y="1306286"/>
                  <a:pt x="404014" y="1274407"/>
                  <a:pt x="435428" y="1248229"/>
                </a:cubicBezTo>
                <a:cubicBezTo>
                  <a:pt x="448829" y="1237062"/>
                  <a:pt x="464457" y="1228876"/>
                  <a:pt x="478971" y="1219200"/>
                </a:cubicBezTo>
                <a:cubicBezTo>
                  <a:pt x="498323" y="1224038"/>
                  <a:pt x="517281" y="1236535"/>
                  <a:pt x="537028" y="1233714"/>
                </a:cubicBezTo>
                <a:cubicBezTo>
                  <a:pt x="554297" y="1231247"/>
                  <a:pt x="564631" y="1211771"/>
                  <a:pt x="580571" y="1204686"/>
                </a:cubicBezTo>
                <a:cubicBezTo>
                  <a:pt x="660643" y="1169099"/>
                  <a:pt x="662175" y="1180656"/>
                  <a:pt x="740228" y="1161143"/>
                </a:cubicBezTo>
                <a:cubicBezTo>
                  <a:pt x="755071" y="1157432"/>
                  <a:pt x="769257" y="1151467"/>
                  <a:pt x="783771" y="1146629"/>
                </a:cubicBezTo>
                <a:cubicBezTo>
                  <a:pt x="806100" y="1154072"/>
                  <a:pt x="848528" y="1177890"/>
                  <a:pt x="870857" y="1146629"/>
                </a:cubicBezTo>
                <a:cubicBezTo>
                  <a:pt x="888642" y="1121730"/>
                  <a:pt x="899886" y="1059543"/>
                  <a:pt x="899886" y="1059543"/>
                </a:cubicBezTo>
                <a:cubicBezTo>
                  <a:pt x="868414" y="1012335"/>
                  <a:pt x="806511" y="963956"/>
                  <a:pt x="856343" y="899886"/>
                </a:cubicBezTo>
                <a:cubicBezTo>
                  <a:pt x="877762" y="872347"/>
                  <a:pt x="943428" y="841829"/>
                  <a:pt x="943428" y="841829"/>
                </a:cubicBezTo>
                <a:cubicBezTo>
                  <a:pt x="953104" y="827315"/>
                  <a:pt x="964656" y="813888"/>
                  <a:pt x="972457" y="798286"/>
                </a:cubicBezTo>
                <a:cubicBezTo>
                  <a:pt x="979299" y="784602"/>
                  <a:pt x="977414" y="766690"/>
                  <a:pt x="986971" y="754743"/>
                </a:cubicBezTo>
                <a:cubicBezTo>
                  <a:pt x="997868" y="741121"/>
                  <a:pt x="1016000" y="735390"/>
                  <a:pt x="1030514" y="725714"/>
                </a:cubicBezTo>
                <a:cubicBezTo>
                  <a:pt x="1057318" y="645300"/>
                  <a:pt x="1050034" y="713828"/>
                  <a:pt x="1001486" y="653143"/>
                </a:cubicBezTo>
                <a:cubicBezTo>
                  <a:pt x="991928" y="641196"/>
                  <a:pt x="996529" y="621547"/>
                  <a:pt x="986971" y="609600"/>
                </a:cubicBezTo>
                <a:cubicBezTo>
                  <a:pt x="966508" y="584021"/>
                  <a:pt x="928571" y="575619"/>
                  <a:pt x="899886" y="566057"/>
                </a:cubicBezTo>
                <a:cubicBezTo>
                  <a:pt x="763233" y="429404"/>
                  <a:pt x="969380" y="648533"/>
                  <a:pt x="827314" y="435429"/>
                </a:cubicBezTo>
                <a:cubicBezTo>
                  <a:pt x="789799" y="379156"/>
                  <a:pt x="803802" y="408435"/>
                  <a:pt x="783771" y="348343"/>
                </a:cubicBezTo>
                <a:cubicBezTo>
                  <a:pt x="788609" y="333829"/>
                  <a:pt x="787468" y="315618"/>
                  <a:pt x="798286" y="304800"/>
                </a:cubicBezTo>
                <a:cubicBezTo>
                  <a:pt x="809104" y="293982"/>
                  <a:pt x="832936" y="302735"/>
                  <a:pt x="841828" y="290286"/>
                </a:cubicBezTo>
                <a:cubicBezTo>
                  <a:pt x="951743" y="136404"/>
                  <a:pt x="802430" y="248819"/>
                  <a:pt x="914400" y="174171"/>
                </a:cubicBezTo>
                <a:cubicBezTo>
                  <a:pt x="933752" y="179009"/>
                  <a:pt x="956880" y="176224"/>
                  <a:pt x="972457" y="188686"/>
                </a:cubicBezTo>
                <a:cubicBezTo>
                  <a:pt x="984404" y="198244"/>
                  <a:pt x="984456" y="217138"/>
                  <a:pt x="986971" y="232229"/>
                </a:cubicBezTo>
                <a:cubicBezTo>
                  <a:pt x="994174" y="275444"/>
                  <a:pt x="996648" y="319314"/>
                  <a:pt x="1001486" y="362857"/>
                </a:cubicBezTo>
                <a:cubicBezTo>
                  <a:pt x="1040191" y="358019"/>
                  <a:pt x="1079969" y="358606"/>
                  <a:pt x="1117600" y="348343"/>
                </a:cubicBezTo>
                <a:cubicBezTo>
                  <a:pt x="1235060" y="316308"/>
                  <a:pt x="1068533" y="300791"/>
                  <a:pt x="1233714" y="333829"/>
                </a:cubicBezTo>
                <a:cubicBezTo>
                  <a:pt x="1248228" y="328991"/>
                  <a:pt x="1261957" y="319314"/>
                  <a:pt x="1277257" y="319314"/>
                </a:cubicBezTo>
                <a:cubicBezTo>
                  <a:pt x="1328342" y="319314"/>
                  <a:pt x="1362985" y="333376"/>
                  <a:pt x="1407886" y="348343"/>
                </a:cubicBezTo>
                <a:cubicBezTo>
                  <a:pt x="1461105" y="343505"/>
                  <a:pt x="1514918" y="343116"/>
                  <a:pt x="1567543" y="333829"/>
                </a:cubicBezTo>
                <a:cubicBezTo>
                  <a:pt x="1597676" y="328511"/>
                  <a:pt x="1654628" y="304800"/>
                  <a:pt x="1654628" y="304800"/>
                </a:cubicBezTo>
                <a:cubicBezTo>
                  <a:pt x="1749256" y="323725"/>
                  <a:pt x="1785437" y="333829"/>
                  <a:pt x="1901371" y="333829"/>
                </a:cubicBezTo>
                <a:cubicBezTo>
                  <a:pt x="1959630" y="333829"/>
                  <a:pt x="2017486" y="324152"/>
                  <a:pt x="2075543" y="319314"/>
                </a:cubicBezTo>
                <a:cubicBezTo>
                  <a:pt x="2102646" y="301245"/>
                  <a:pt x="2146192" y="276328"/>
                  <a:pt x="2162628" y="246743"/>
                </a:cubicBezTo>
                <a:cubicBezTo>
                  <a:pt x="2177488" y="219995"/>
                  <a:pt x="2161652" y="165658"/>
                  <a:pt x="2191657" y="159657"/>
                </a:cubicBezTo>
                <a:cubicBezTo>
                  <a:pt x="2294235" y="139142"/>
                  <a:pt x="2240821" y="152945"/>
                  <a:pt x="2351314" y="116114"/>
                </a:cubicBezTo>
                <a:lnTo>
                  <a:pt x="2394857" y="101600"/>
                </a:lnTo>
                <a:lnTo>
                  <a:pt x="2438400" y="87086"/>
                </a:lnTo>
                <a:cubicBezTo>
                  <a:pt x="2452914" y="77410"/>
                  <a:pt x="2468542" y="69224"/>
                  <a:pt x="2481943" y="58057"/>
                </a:cubicBezTo>
                <a:cubicBezTo>
                  <a:pt x="2497712" y="44916"/>
                  <a:pt x="2508407" y="25900"/>
                  <a:pt x="2525486" y="14514"/>
                </a:cubicBezTo>
                <a:cubicBezTo>
                  <a:pt x="2538216" y="6028"/>
                  <a:pt x="2554514" y="4838"/>
                  <a:pt x="2569028" y="0"/>
                </a:cubicBezTo>
                <a:cubicBezTo>
                  <a:pt x="2588381" y="4838"/>
                  <a:pt x="2607525" y="10602"/>
                  <a:pt x="2627086" y="14514"/>
                </a:cubicBezTo>
                <a:cubicBezTo>
                  <a:pt x="2664246" y="21946"/>
                  <a:pt x="2720053" y="24713"/>
                  <a:pt x="2757714" y="43543"/>
                </a:cubicBezTo>
                <a:cubicBezTo>
                  <a:pt x="2773316" y="51344"/>
                  <a:pt x="2786743" y="62895"/>
                  <a:pt x="2801257" y="72571"/>
                </a:cubicBezTo>
                <a:cubicBezTo>
                  <a:pt x="2820609" y="67733"/>
                  <a:pt x="2840979" y="65915"/>
                  <a:pt x="2859314" y="58057"/>
                </a:cubicBezTo>
                <a:cubicBezTo>
                  <a:pt x="2875348" y="51186"/>
                  <a:pt x="2885650" y="31897"/>
                  <a:pt x="2902857" y="29029"/>
                </a:cubicBezTo>
                <a:cubicBezTo>
                  <a:pt x="2917948" y="26514"/>
                  <a:pt x="2931886" y="38705"/>
                  <a:pt x="2946400" y="43543"/>
                </a:cubicBezTo>
                <a:cubicBezTo>
                  <a:pt x="2951238" y="58057"/>
                  <a:pt x="2948464" y="78193"/>
                  <a:pt x="2960914" y="87086"/>
                </a:cubicBezTo>
                <a:cubicBezTo>
                  <a:pt x="3004782" y="118420"/>
                  <a:pt x="3119901" y="125102"/>
                  <a:pt x="3164114" y="130629"/>
                </a:cubicBezTo>
                <a:cubicBezTo>
                  <a:pt x="3200596" y="240075"/>
                  <a:pt x="3151383" y="105166"/>
                  <a:pt x="3207657" y="217714"/>
                </a:cubicBezTo>
                <a:cubicBezTo>
                  <a:pt x="3214499" y="231398"/>
                  <a:pt x="3217333" y="246743"/>
                  <a:pt x="3222171" y="261257"/>
                </a:cubicBezTo>
                <a:cubicBezTo>
                  <a:pt x="3212495" y="275771"/>
                  <a:pt x="3208289" y="296145"/>
                  <a:pt x="3193143" y="304800"/>
                </a:cubicBezTo>
                <a:cubicBezTo>
                  <a:pt x="3171724" y="317040"/>
                  <a:pt x="3144504" y="313331"/>
                  <a:pt x="3120571" y="319314"/>
                </a:cubicBezTo>
                <a:cubicBezTo>
                  <a:pt x="3105728" y="323025"/>
                  <a:pt x="3091871" y="330118"/>
                  <a:pt x="3077028" y="333829"/>
                </a:cubicBezTo>
                <a:lnTo>
                  <a:pt x="2960914" y="362857"/>
                </a:lnTo>
                <a:cubicBezTo>
                  <a:pt x="2993003" y="459122"/>
                  <a:pt x="2989943" y="419344"/>
                  <a:pt x="2989943" y="478971"/>
                </a:cubicBezTo>
                <a:lnTo>
                  <a:pt x="2989943" y="478971"/>
                </a:lnTo>
                <a:cubicBezTo>
                  <a:pt x="2994775" y="522464"/>
                  <a:pt x="3020034" y="629511"/>
                  <a:pt x="2989943" y="682171"/>
                </a:cubicBezTo>
                <a:cubicBezTo>
                  <a:pt x="2981288" y="697317"/>
                  <a:pt x="2959801" y="700033"/>
                  <a:pt x="2946400" y="711200"/>
                </a:cubicBezTo>
                <a:cubicBezTo>
                  <a:pt x="2930631" y="724341"/>
                  <a:pt x="2917371" y="740229"/>
                  <a:pt x="2902857" y="754743"/>
                </a:cubicBezTo>
                <a:cubicBezTo>
                  <a:pt x="2898019" y="769257"/>
                  <a:pt x="2896830" y="785556"/>
                  <a:pt x="2888343" y="798286"/>
                </a:cubicBezTo>
                <a:cubicBezTo>
                  <a:pt x="2865992" y="831813"/>
                  <a:pt x="2833387" y="849437"/>
                  <a:pt x="2801257" y="870857"/>
                </a:cubicBezTo>
                <a:cubicBezTo>
                  <a:pt x="2839962" y="875695"/>
                  <a:pt x="2879740" y="875108"/>
                  <a:pt x="2917371" y="885371"/>
                </a:cubicBezTo>
                <a:cubicBezTo>
                  <a:pt x="2970590" y="899885"/>
                  <a:pt x="2956076" y="924077"/>
                  <a:pt x="2989943" y="957943"/>
                </a:cubicBezTo>
                <a:cubicBezTo>
                  <a:pt x="3002278" y="970278"/>
                  <a:pt x="3018972" y="977295"/>
                  <a:pt x="3033486" y="986971"/>
                </a:cubicBezTo>
                <a:cubicBezTo>
                  <a:pt x="3062426" y="1030381"/>
                  <a:pt x="3122980" y="1074673"/>
                  <a:pt x="3077028" y="1132114"/>
                </a:cubicBezTo>
                <a:cubicBezTo>
                  <a:pt x="3067471" y="1144061"/>
                  <a:pt x="3048000" y="1141791"/>
                  <a:pt x="3033486" y="1146629"/>
                </a:cubicBezTo>
                <a:cubicBezTo>
                  <a:pt x="2975429" y="1141791"/>
                  <a:pt x="2915447" y="1147707"/>
                  <a:pt x="2859314" y="1132114"/>
                </a:cubicBezTo>
                <a:cubicBezTo>
                  <a:pt x="2825699" y="1122776"/>
                  <a:pt x="2772228" y="1074057"/>
                  <a:pt x="2772228" y="1074057"/>
                </a:cubicBezTo>
                <a:cubicBezTo>
                  <a:pt x="2626931" y="1110381"/>
                  <a:pt x="2776006" y="1055765"/>
                  <a:pt x="2699657" y="1132114"/>
                </a:cubicBezTo>
                <a:cubicBezTo>
                  <a:pt x="2674987" y="1156784"/>
                  <a:pt x="2641600" y="1170819"/>
                  <a:pt x="2612571" y="1190171"/>
                </a:cubicBezTo>
                <a:lnTo>
                  <a:pt x="2569028" y="1219200"/>
                </a:lnTo>
                <a:cubicBezTo>
                  <a:pt x="2554514" y="1228876"/>
                  <a:pt x="2542035" y="1242713"/>
                  <a:pt x="2525486" y="1248229"/>
                </a:cubicBezTo>
                <a:lnTo>
                  <a:pt x="2481943" y="1262743"/>
                </a:lnTo>
                <a:cubicBezTo>
                  <a:pt x="2441164" y="1385078"/>
                  <a:pt x="2427341" y="1329786"/>
                  <a:pt x="2496457" y="1364343"/>
                </a:cubicBezTo>
                <a:cubicBezTo>
                  <a:pt x="2512059" y="1372144"/>
                  <a:pt x="2525486" y="1383695"/>
                  <a:pt x="2540000" y="1393371"/>
                </a:cubicBezTo>
                <a:cubicBezTo>
                  <a:pt x="2544838" y="1407885"/>
                  <a:pt x="2547672" y="1423230"/>
                  <a:pt x="2554514" y="1436914"/>
                </a:cubicBezTo>
                <a:cubicBezTo>
                  <a:pt x="2576631" y="1481148"/>
                  <a:pt x="2609807" y="1479766"/>
                  <a:pt x="2554514" y="1524000"/>
                </a:cubicBezTo>
                <a:cubicBezTo>
                  <a:pt x="2542567" y="1533557"/>
                  <a:pt x="2525485" y="1533676"/>
                  <a:pt x="2510971" y="1538514"/>
                </a:cubicBezTo>
                <a:cubicBezTo>
                  <a:pt x="2455577" y="1621607"/>
                  <a:pt x="2496457" y="1538049"/>
                  <a:pt x="2496457" y="1654629"/>
                </a:cubicBezTo>
                <a:cubicBezTo>
                  <a:pt x="2496457" y="1674577"/>
                  <a:pt x="2487423" y="1693506"/>
                  <a:pt x="2481943" y="1712686"/>
                </a:cubicBezTo>
                <a:cubicBezTo>
                  <a:pt x="2469487" y="1756280"/>
                  <a:pt x="2446060" y="1818854"/>
                  <a:pt x="2409371" y="1843314"/>
                </a:cubicBezTo>
                <a:lnTo>
                  <a:pt x="2365828" y="1872343"/>
                </a:lnTo>
                <a:lnTo>
                  <a:pt x="2278743" y="1843314"/>
                </a:lnTo>
                <a:cubicBezTo>
                  <a:pt x="2264229" y="1838476"/>
                  <a:pt x="2250447" y="1830071"/>
                  <a:pt x="2235200" y="1828800"/>
                </a:cubicBezTo>
                <a:lnTo>
                  <a:pt x="2061028" y="1814286"/>
                </a:lnTo>
                <a:cubicBezTo>
                  <a:pt x="2012647" y="1819124"/>
                  <a:pt x="1963675" y="1819839"/>
                  <a:pt x="1915886" y="1828800"/>
                </a:cubicBezTo>
                <a:cubicBezTo>
                  <a:pt x="1885811" y="1834439"/>
                  <a:pt x="1828800" y="1857829"/>
                  <a:pt x="1828800" y="1857829"/>
                </a:cubicBezTo>
                <a:cubicBezTo>
                  <a:pt x="1824921" y="1855243"/>
                  <a:pt x="1755854" y="1803681"/>
                  <a:pt x="1741714" y="1814286"/>
                </a:cubicBezTo>
                <a:cubicBezTo>
                  <a:pt x="1725756" y="1826255"/>
                  <a:pt x="1735058" y="1854008"/>
                  <a:pt x="1727200" y="1872343"/>
                </a:cubicBezTo>
                <a:cubicBezTo>
                  <a:pt x="1705316" y="1923405"/>
                  <a:pt x="1701010" y="1914940"/>
                  <a:pt x="1654628" y="1930400"/>
                </a:cubicBezTo>
                <a:cubicBezTo>
                  <a:pt x="1640114" y="1940076"/>
                  <a:pt x="1628143" y="1955774"/>
                  <a:pt x="1611086" y="1959429"/>
                </a:cubicBezTo>
                <a:cubicBezTo>
                  <a:pt x="1558833" y="1970626"/>
                  <a:pt x="1501045" y="1954096"/>
                  <a:pt x="1451428" y="1973943"/>
                </a:cubicBezTo>
                <a:cubicBezTo>
                  <a:pt x="1437223" y="1979625"/>
                  <a:pt x="1455125" y="2006668"/>
                  <a:pt x="1465943" y="2017486"/>
                </a:cubicBezTo>
                <a:cubicBezTo>
                  <a:pt x="1490612" y="2042155"/>
                  <a:pt x="1553028" y="2075543"/>
                  <a:pt x="1553028" y="2075543"/>
                </a:cubicBezTo>
                <a:cubicBezTo>
                  <a:pt x="1544313" y="2110404"/>
                  <a:pt x="1540808" y="2152085"/>
                  <a:pt x="1509486" y="2177143"/>
                </a:cubicBezTo>
                <a:cubicBezTo>
                  <a:pt x="1497539" y="2186700"/>
                  <a:pt x="1480457" y="2186819"/>
                  <a:pt x="1465943" y="2191657"/>
                </a:cubicBezTo>
                <a:cubicBezTo>
                  <a:pt x="1396939" y="2237660"/>
                  <a:pt x="1438951" y="2215168"/>
                  <a:pt x="1335314" y="2249714"/>
                </a:cubicBezTo>
                <a:lnTo>
                  <a:pt x="1291771" y="2264229"/>
                </a:lnTo>
                <a:cubicBezTo>
                  <a:pt x="1272419" y="2259391"/>
                  <a:pt x="1252049" y="2257572"/>
                  <a:pt x="1233714" y="2249714"/>
                </a:cubicBezTo>
                <a:cubicBezTo>
                  <a:pt x="1217681" y="2242842"/>
                  <a:pt x="1205773" y="2228487"/>
                  <a:pt x="1190171" y="2220686"/>
                </a:cubicBezTo>
                <a:cubicBezTo>
                  <a:pt x="1176487" y="2213844"/>
                  <a:pt x="1161142" y="2211009"/>
                  <a:pt x="1146628" y="2206171"/>
                </a:cubicBezTo>
                <a:cubicBezTo>
                  <a:pt x="1151677" y="2180928"/>
                  <a:pt x="1180286" y="2086272"/>
                  <a:pt x="1146628" y="2061029"/>
                </a:cubicBezTo>
                <a:cubicBezTo>
                  <a:pt x="1132673" y="2050563"/>
                  <a:pt x="1117600" y="2080381"/>
                  <a:pt x="1103086" y="2090057"/>
                </a:cubicBezTo>
                <a:cubicBezTo>
                  <a:pt x="1031344" y="2197669"/>
                  <a:pt x="1038185" y="2142932"/>
                  <a:pt x="1059543" y="2249714"/>
                </a:cubicBezTo>
                <a:cubicBezTo>
                  <a:pt x="1054705" y="2269066"/>
                  <a:pt x="1050508" y="2288591"/>
                  <a:pt x="1045028" y="2307771"/>
                </a:cubicBezTo>
                <a:cubicBezTo>
                  <a:pt x="1040825" y="2322482"/>
                  <a:pt x="1025676" y="2336800"/>
                  <a:pt x="1030514" y="2351314"/>
                </a:cubicBezTo>
                <a:cubicBezTo>
                  <a:pt x="1041547" y="2384412"/>
                  <a:pt x="1069219" y="2409371"/>
                  <a:pt x="1088571" y="2438400"/>
                </a:cubicBezTo>
                <a:lnTo>
                  <a:pt x="1146628" y="2525486"/>
                </a:lnTo>
                <a:cubicBezTo>
                  <a:pt x="1156304" y="2540000"/>
                  <a:pt x="1159108" y="2563513"/>
                  <a:pt x="1175657" y="2569029"/>
                </a:cubicBezTo>
                <a:lnTo>
                  <a:pt x="1219200" y="2583543"/>
                </a:lnTo>
                <a:cubicBezTo>
                  <a:pt x="1244706" y="2660064"/>
                  <a:pt x="1216856" y="2598149"/>
                  <a:pt x="1277257" y="2670629"/>
                </a:cubicBezTo>
                <a:cubicBezTo>
                  <a:pt x="1337733" y="2743200"/>
                  <a:pt x="1270001" y="2689980"/>
                  <a:pt x="1349828" y="2743200"/>
                </a:cubicBezTo>
                <a:cubicBezTo>
                  <a:pt x="1378858" y="2830286"/>
                  <a:pt x="1369181" y="2752876"/>
                  <a:pt x="1320800" y="2801257"/>
                </a:cubicBezTo>
                <a:cubicBezTo>
                  <a:pt x="1309982" y="2812075"/>
                  <a:pt x="1317104" y="2833982"/>
                  <a:pt x="1306286" y="2844800"/>
                </a:cubicBezTo>
                <a:cubicBezTo>
                  <a:pt x="1281616" y="2869470"/>
                  <a:pt x="1219200" y="2902857"/>
                  <a:pt x="1219200" y="2902857"/>
                </a:cubicBezTo>
                <a:cubicBezTo>
                  <a:pt x="1214362" y="2917371"/>
                  <a:pt x="1214243" y="2934453"/>
                  <a:pt x="1204686" y="2946400"/>
                </a:cubicBezTo>
                <a:cubicBezTo>
                  <a:pt x="1184223" y="2971979"/>
                  <a:pt x="1146285" y="2980382"/>
                  <a:pt x="1117600" y="2989943"/>
                </a:cubicBezTo>
                <a:cubicBezTo>
                  <a:pt x="1122438" y="3004457"/>
                  <a:pt x="1121296" y="3022668"/>
                  <a:pt x="1132114" y="3033486"/>
                </a:cubicBezTo>
                <a:cubicBezTo>
                  <a:pt x="1139054" y="3040426"/>
                  <a:pt x="1233212" y="3062389"/>
                  <a:pt x="1233714" y="3062514"/>
                </a:cubicBezTo>
                <a:cubicBezTo>
                  <a:pt x="1339800" y="3133239"/>
                  <a:pt x="1206409" y="3046911"/>
                  <a:pt x="1335314" y="3120571"/>
                </a:cubicBezTo>
                <a:cubicBezTo>
                  <a:pt x="1350460" y="3129226"/>
                  <a:pt x="1362916" y="3142515"/>
                  <a:pt x="1378857" y="3149600"/>
                </a:cubicBezTo>
                <a:cubicBezTo>
                  <a:pt x="1406819" y="3162028"/>
                  <a:pt x="1436914" y="3168953"/>
                  <a:pt x="1465943" y="3178629"/>
                </a:cubicBezTo>
                <a:lnTo>
                  <a:pt x="1509486" y="3193143"/>
                </a:lnTo>
                <a:cubicBezTo>
                  <a:pt x="1524000" y="3202819"/>
                  <a:pt x="1540693" y="3209836"/>
                  <a:pt x="1553028" y="3222171"/>
                </a:cubicBezTo>
                <a:cubicBezTo>
                  <a:pt x="1565363" y="3234506"/>
                  <a:pt x="1568435" y="3254817"/>
                  <a:pt x="1582057" y="3265714"/>
                </a:cubicBezTo>
                <a:cubicBezTo>
                  <a:pt x="1594004" y="3275272"/>
                  <a:pt x="1611086" y="3275391"/>
                  <a:pt x="1625600" y="3280229"/>
                </a:cubicBezTo>
                <a:cubicBezTo>
                  <a:pt x="1657703" y="3312331"/>
                  <a:pt x="1677962" y="3326897"/>
                  <a:pt x="1698171" y="3367314"/>
                </a:cubicBezTo>
                <a:cubicBezTo>
                  <a:pt x="1705013" y="3380998"/>
                  <a:pt x="1707848" y="3396343"/>
                  <a:pt x="1712686" y="3410857"/>
                </a:cubicBezTo>
                <a:cubicBezTo>
                  <a:pt x="1698008" y="3432873"/>
                  <a:pt x="1669143" y="3467896"/>
                  <a:pt x="1669143" y="3497943"/>
                </a:cubicBezTo>
                <a:cubicBezTo>
                  <a:pt x="1669143" y="3513242"/>
                  <a:pt x="1676815" y="3527802"/>
                  <a:pt x="1683657" y="3541486"/>
                </a:cubicBezTo>
                <a:cubicBezTo>
                  <a:pt x="1691458" y="3557088"/>
                  <a:pt x="1720487" y="3569427"/>
                  <a:pt x="1712686" y="3585029"/>
                </a:cubicBezTo>
                <a:cubicBezTo>
                  <a:pt x="1705844" y="3598713"/>
                  <a:pt x="1683657" y="3575352"/>
                  <a:pt x="1669143" y="3570514"/>
                </a:cubicBezTo>
                <a:cubicBezTo>
                  <a:pt x="1664305" y="3556000"/>
                  <a:pt x="1665446" y="3537789"/>
                  <a:pt x="1654628" y="3526971"/>
                </a:cubicBezTo>
                <a:cubicBezTo>
                  <a:pt x="1604719" y="3477062"/>
                  <a:pt x="1578755" y="3472651"/>
                  <a:pt x="1524000" y="3454400"/>
                </a:cubicBezTo>
                <a:cubicBezTo>
                  <a:pt x="1385889" y="3465909"/>
                  <a:pt x="1366141" y="3421773"/>
                  <a:pt x="1320800" y="3512457"/>
                </a:cubicBezTo>
                <a:cubicBezTo>
                  <a:pt x="1313958" y="3526141"/>
                  <a:pt x="1311124" y="3541486"/>
                  <a:pt x="1306286" y="3556000"/>
                </a:cubicBezTo>
                <a:cubicBezTo>
                  <a:pt x="1314194" y="3579725"/>
                  <a:pt x="1326135" y="3628278"/>
                  <a:pt x="1349828" y="3643086"/>
                </a:cubicBezTo>
                <a:cubicBezTo>
                  <a:pt x="1375776" y="3659303"/>
                  <a:pt x="1436914" y="3672114"/>
                  <a:pt x="1436914" y="3672114"/>
                </a:cubicBezTo>
                <a:cubicBezTo>
                  <a:pt x="1441752" y="3686628"/>
                  <a:pt x="1444586" y="3701973"/>
                  <a:pt x="1451428" y="3715657"/>
                </a:cubicBezTo>
                <a:cubicBezTo>
                  <a:pt x="1459229" y="3731259"/>
                  <a:pt x="1477589" y="3741993"/>
                  <a:pt x="1480457" y="3759200"/>
                </a:cubicBezTo>
                <a:cubicBezTo>
                  <a:pt x="1482972" y="3774291"/>
                  <a:pt x="1476761" y="3791925"/>
                  <a:pt x="1465943" y="3802743"/>
                </a:cubicBezTo>
                <a:cubicBezTo>
                  <a:pt x="1455125" y="3813561"/>
                  <a:pt x="1437402" y="3814257"/>
                  <a:pt x="1422400" y="3817257"/>
                </a:cubicBezTo>
                <a:cubicBezTo>
                  <a:pt x="1388854" y="3823966"/>
                  <a:pt x="1354667" y="3826933"/>
                  <a:pt x="1320800" y="3831771"/>
                </a:cubicBezTo>
                <a:cubicBezTo>
                  <a:pt x="1311124" y="3817257"/>
                  <a:pt x="1299572" y="3803831"/>
                  <a:pt x="1291771" y="3788229"/>
                </a:cubicBezTo>
                <a:cubicBezTo>
                  <a:pt x="1284929" y="3774545"/>
                  <a:pt x="1289707" y="3753579"/>
                  <a:pt x="1277257" y="3744686"/>
                </a:cubicBezTo>
                <a:cubicBezTo>
                  <a:pt x="1252358" y="3726901"/>
                  <a:pt x="1190171" y="3715657"/>
                  <a:pt x="1190171" y="3715657"/>
                </a:cubicBezTo>
                <a:cubicBezTo>
                  <a:pt x="1180495" y="3735009"/>
                  <a:pt x="1176442" y="3758415"/>
                  <a:pt x="1161143" y="3773714"/>
                </a:cubicBezTo>
                <a:cubicBezTo>
                  <a:pt x="1150325" y="3784532"/>
                  <a:pt x="1117600" y="3772929"/>
                  <a:pt x="1117600" y="3788229"/>
                </a:cubicBezTo>
                <a:cubicBezTo>
                  <a:pt x="1117600" y="3806986"/>
                  <a:pt x="1193949" y="3828192"/>
                  <a:pt x="1204686" y="3831771"/>
                </a:cubicBezTo>
                <a:cubicBezTo>
                  <a:pt x="1219200" y="3841447"/>
                  <a:pt x="1237331" y="3847179"/>
                  <a:pt x="1248228" y="3860800"/>
                </a:cubicBezTo>
                <a:cubicBezTo>
                  <a:pt x="1263331" y="3879679"/>
                  <a:pt x="1276999" y="3990397"/>
                  <a:pt x="1277257" y="3991429"/>
                </a:cubicBezTo>
                <a:cubicBezTo>
                  <a:pt x="1284678" y="4021114"/>
                  <a:pt x="1298865" y="4048829"/>
                  <a:pt x="1306286" y="4078514"/>
                </a:cubicBezTo>
                <a:cubicBezTo>
                  <a:pt x="1311124" y="4097866"/>
                  <a:pt x="1312942" y="4118236"/>
                  <a:pt x="1320800" y="4136571"/>
                </a:cubicBezTo>
                <a:cubicBezTo>
                  <a:pt x="1327671" y="4152605"/>
                  <a:pt x="1342027" y="4164512"/>
                  <a:pt x="1349828" y="4180114"/>
                </a:cubicBezTo>
                <a:cubicBezTo>
                  <a:pt x="1356670" y="4193798"/>
                  <a:pt x="1359505" y="4209143"/>
                  <a:pt x="1364343" y="4223657"/>
                </a:cubicBezTo>
                <a:cubicBezTo>
                  <a:pt x="1359505" y="4238171"/>
                  <a:pt x="1364342" y="4262362"/>
                  <a:pt x="1349828" y="4267200"/>
                </a:cubicBezTo>
                <a:cubicBezTo>
                  <a:pt x="1307979" y="4281150"/>
                  <a:pt x="1263964" y="4243824"/>
                  <a:pt x="1233714" y="4223657"/>
                </a:cubicBezTo>
                <a:cubicBezTo>
                  <a:pt x="1228876" y="4209143"/>
                  <a:pt x="1222911" y="4194957"/>
                  <a:pt x="1219200" y="4180114"/>
                </a:cubicBezTo>
                <a:cubicBezTo>
                  <a:pt x="1213217" y="4156181"/>
                  <a:pt x="1222130" y="4124987"/>
                  <a:pt x="1204686" y="4107543"/>
                </a:cubicBezTo>
                <a:cubicBezTo>
                  <a:pt x="1193868" y="4096725"/>
                  <a:pt x="1175657" y="4117219"/>
                  <a:pt x="1161143" y="4122057"/>
                </a:cubicBezTo>
                <a:cubicBezTo>
                  <a:pt x="1156305" y="4136571"/>
                  <a:pt x="1153470" y="4151916"/>
                  <a:pt x="1146628" y="4165600"/>
                </a:cubicBezTo>
                <a:cubicBezTo>
                  <a:pt x="1138827" y="4181202"/>
                  <a:pt x="1124685" y="4193203"/>
                  <a:pt x="1117600" y="4209143"/>
                </a:cubicBezTo>
                <a:cubicBezTo>
                  <a:pt x="1105173" y="4237105"/>
                  <a:pt x="1088571" y="4296229"/>
                  <a:pt x="1088571" y="4296229"/>
                </a:cubicBezTo>
                <a:cubicBezTo>
                  <a:pt x="1074057" y="4286553"/>
                  <a:pt x="1050989" y="4283594"/>
                  <a:pt x="1045028" y="4267200"/>
                </a:cubicBezTo>
                <a:cubicBezTo>
                  <a:pt x="998416" y="4139017"/>
                  <a:pt x="1054751" y="4168933"/>
                  <a:pt x="1016000" y="4078514"/>
                </a:cubicBezTo>
                <a:cubicBezTo>
                  <a:pt x="1000166" y="4041568"/>
                  <a:pt x="978615" y="4023536"/>
                  <a:pt x="943428" y="4005943"/>
                </a:cubicBezTo>
                <a:cubicBezTo>
                  <a:pt x="929744" y="3999101"/>
                  <a:pt x="914400" y="3996267"/>
                  <a:pt x="899886" y="3991429"/>
                </a:cubicBezTo>
                <a:cubicBezTo>
                  <a:pt x="885372" y="3996267"/>
                  <a:pt x="863185" y="3992259"/>
                  <a:pt x="856343" y="4005943"/>
                </a:cubicBezTo>
                <a:cubicBezTo>
                  <a:pt x="789630" y="4139366"/>
                  <a:pt x="896658" y="4089266"/>
                  <a:pt x="798286" y="4122057"/>
                </a:cubicBezTo>
                <a:cubicBezTo>
                  <a:pt x="777375" y="4135998"/>
                  <a:pt x="740277" y="4177279"/>
                  <a:pt x="711200" y="4136571"/>
                </a:cubicBezTo>
                <a:cubicBezTo>
                  <a:pt x="693415" y="4111672"/>
                  <a:pt x="691847" y="4078514"/>
                  <a:pt x="682171" y="4049486"/>
                </a:cubicBezTo>
                <a:lnTo>
                  <a:pt x="667657" y="4005943"/>
                </a:lnTo>
                <a:cubicBezTo>
                  <a:pt x="672495" y="3972076"/>
                  <a:pt x="675462" y="3937889"/>
                  <a:pt x="682171" y="3904343"/>
                </a:cubicBezTo>
                <a:cubicBezTo>
                  <a:pt x="691324" y="3858580"/>
                  <a:pt x="717577" y="3857192"/>
                  <a:pt x="667657" y="3817257"/>
                </a:cubicBezTo>
                <a:cubicBezTo>
                  <a:pt x="655710" y="3807700"/>
                  <a:pt x="638628" y="3807581"/>
                  <a:pt x="624114" y="3802743"/>
                </a:cubicBezTo>
                <a:cubicBezTo>
                  <a:pt x="614438" y="3788229"/>
                  <a:pt x="602887" y="3774802"/>
                  <a:pt x="595086" y="3759200"/>
                </a:cubicBezTo>
                <a:cubicBezTo>
                  <a:pt x="571478" y="3711985"/>
                  <a:pt x="593135" y="3713706"/>
                  <a:pt x="551543" y="3672114"/>
                </a:cubicBezTo>
                <a:cubicBezTo>
                  <a:pt x="539208" y="3659779"/>
                  <a:pt x="522514" y="3652762"/>
                  <a:pt x="508000" y="3643086"/>
                </a:cubicBezTo>
                <a:cubicBezTo>
                  <a:pt x="503162" y="3628572"/>
                  <a:pt x="500328" y="3613227"/>
                  <a:pt x="493486" y="3599543"/>
                </a:cubicBezTo>
                <a:cubicBezTo>
                  <a:pt x="437213" y="3486997"/>
                  <a:pt x="486424" y="3621903"/>
                  <a:pt x="449943" y="3512457"/>
                </a:cubicBezTo>
                <a:cubicBezTo>
                  <a:pt x="464457" y="3502781"/>
                  <a:pt x="481999" y="3496557"/>
                  <a:pt x="493486" y="3483429"/>
                </a:cubicBezTo>
                <a:cubicBezTo>
                  <a:pt x="564754" y="3401980"/>
                  <a:pt x="516373" y="3399321"/>
                  <a:pt x="595086" y="3381829"/>
                </a:cubicBezTo>
                <a:cubicBezTo>
                  <a:pt x="623814" y="3375445"/>
                  <a:pt x="653621" y="3374452"/>
                  <a:pt x="682171" y="3367314"/>
                </a:cubicBezTo>
                <a:cubicBezTo>
                  <a:pt x="711856" y="3359893"/>
                  <a:pt x="769257" y="3338286"/>
                  <a:pt x="769257" y="3338286"/>
                </a:cubicBezTo>
                <a:cubicBezTo>
                  <a:pt x="783771" y="3328610"/>
                  <a:pt x="795463" y="3311183"/>
                  <a:pt x="812800" y="3309257"/>
                </a:cubicBezTo>
                <a:cubicBezTo>
                  <a:pt x="879846" y="3301807"/>
                  <a:pt x="897477" y="3322165"/>
                  <a:pt x="943428" y="3352800"/>
                </a:cubicBezTo>
                <a:cubicBezTo>
                  <a:pt x="952299" y="3379411"/>
                  <a:pt x="970121" y="3458337"/>
                  <a:pt x="1001486" y="3483429"/>
                </a:cubicBezTo>
                <a:cubicBezTo>
                  <a:pt x="1013433" y="3492986"/>
                  <a:pt x="1030514" y="3493105"/>
                  <a:pt x="1045028" y="3497943"/>
                </a:cubicBezTo>
                <a:cubicBezTo>
                  <a:pt x="1096952" y="3487558"/>
                  <a:pt x="1123769" y="3491774"/>
                  <a:pt x="1161143" y="3454400"/>
                </a:cubicBezTo>
                <a:cubicBezTo>
                  <a:pt x="1173478" y="3442065"/>
                  <a:pt x="1175379" y="3420102"/>
                  <a:pt x="1190171" y="3410857"/>
                </a:cubicBezTo>
                <a:cubicBezTo>
                  <a:pt x="1216119" y="3394640"/>
                  <a:pt x="1248228" y="3391505"/>
                  <a:pt x="1277257" y="3381829"/>
                </a:cubicBezTo>
                <a:lnTo>
                  <a:pt x="1320800" y="3367314"/>
                </a:lnTo>
                <a:cubicBezTo>
                  <a:pt x="1325638" y="3352800"/>
                  <a:pt x="1342156" y="3337455"/>
                  <a:pt x="1335314" y="3323771"/>
                </a:cubicBezTo>
                <a:cubicBezTo>
                  <a:pt x="1328472" y="3310087"/>
                  <a:pt x="1306917" y="3311421"/>
                  <a:pt x="1291771" y="3309257"/>
                </a:cubicBezTo>
                <a:cubicBezTo>
                  <a:pt x="1238870" y="3301700"/>
                  <a:pt x="1185333" y="3299581"/>
                  <a:pt x="1132114" y="3294743"/>
                </a:cubicBezTo>
                <a:cubicBezTo>
                  <a:pt x="1112762" y="3289905"/>
                  <a:pt x="1093851" y="3282703"/>
                  <a:pt x="1074057" y="3280229"/>
                </a:cubicBezTo>
                <a:cubicBezTo>
                  <a:pt x="846756" y="3251816"/>
                  <a:pt x="965103" y="3287453"/>
                  <a:pt x="856343" y="3251200"/>
                </a:cubicBezTo>
                <a:cubicBezTo>
                  <a:pt x="778933" y="3256038"/>
                  <a:pt x="701249" y="3257594"/>
                  <a:pt x="624114" y="3265714"/>
                </a:cubicBezTo>
                <a:cubicBezTo>
                  <a:pt x="577907" y="3270578"/>
                  <a:pt x="577471" y="3289036"/>
                  <a:pt x="537028" y="3309257"/>
                </a:cubicBezTo>
                <a:cubicBezTo>
                  <a:pt x="523344" y="3316099"/>
                  <a:pt x="508000" y="3318933"/>
                  <a:pt x="493486" y="3323771"/>
                </a:cubicBezTo>
                <a:lnTo>
                  <a:pt x="435428" y="3236686"/>
                </a:lnTo>
                <a:cubicBezTo>
                  <a:pt x="425752" y="3222172"/>
                  <a:pt x="422949" y="3198659"/>
                  <a:pt x="406400" y="3193143"/>
                </a:cubicBezTo>
                <a:lnTo>
                  <a:pt x="319314" y="3164114"/>
                </a:lnTo>
                <a:cubicBezTo>
                  <a:pt x="254845" y="3260819"/>
                  <a:pt x="280377" y="3203257"/>
                  <a:pt x="304800" y="3410857"/>
                </a:cubicBezTo>
                <a:cubicBezTo>
                  <a:pt x="306588" y="3426052"/>
                  <a:pt x="334157" y="3450689"/>
                  <a:pt x="319314" y="3454400"/>
                </a:cubicBezTo>
                <a:cubicBezTo>
                  <a:pt x="276812" y="3465026"/>
                  <a:pt x="232229" y="3444724"/>
                  <a:pt x="188686" y="3439886"/>
                </a:cubicBezTo>
                <a:cubicBezTo>
                  <a:pt x="183848" y="3425372"/>
                  <a:pt x="174171" y="3411643"/>
                  <a:pt x="174171" y="3396343"/>
                </a:cubicBezTo>
                <a:cubicBezTo>
                  <a:pt x="174171" y="3381043"/>
                  <a:pt x="184975" y="3367643"/>
                  <a:pt x="188686" y="3352800"/>
                </a:cubicBezTo>
                <a:cubicBezTo>
                  <a:pt x="194669" y="3328867"/>
                  <a:pt x="196709" y="3304029"/>
                  <a:pt x="203200" y="3280229"/>
                </a:cubicBezTo>
                <a:cubicBezTo>
                  <a:pt x="211251" y="3250708"/>
                  <a:pt x="232228" y="3193143"/>
                  <a:pt x="232228" y="3193143"/>
                </a:cubicBezTo>
                <a:cubicBezTo>
                  <a:pt x="237066" y="3144762"/>
                  <a:pt x="220639" y="3089021"/>
                  <a:pt x="246743" y="3048000"/>
                </a:cubicBezTo>
                <a:cubicBezTo>
                  <a:pt x="262543" y="3023172"/>
                  <a:pt x="305278" y="3040624"/>
                  <a:pt x="333828" y="3033486"/>
                </a:cubicBezTo>
                <a:cubicBezTo>
                  <a:pt x="363513" y="3026065"/>
                  <a:pt x="420914" y="3004457"/>
                  <a:pt x="420914" y="3004457"/>
                </a:cubicBezTo>
                <a:cubicBezTo>
                  <a:pt x="351912" y="2958457"/>
                  <a:pt x="393918" y="2980944"/>
                  <a:pt x="290286" y="2946400"/>
                </a:cubicBezTo>
                <a:lnTo>
                  <a:pt x="246743" y="2931886"/>
                </a:lnTo>
                <a:cubicBezTo>
                  <a:pt x="232229" y="2922210"/>
                  <a:pt x="218802" y="2910658"/>
                  <a:pt x="203200" y="2902857"/>
                </a:cubicBezTo>
                <a:cubicBezTo>
                  <a:pt x="189516" y="2896015"/>
                  <a:pt x="171604" y="2897900"/>
                  <a:pt x="159657" y="2888343"/>
                </a:cubicBezTo>
                <a:cubicBezTo>
                  <a:pt x="146035" y="2877446"/>
                  <a:pt x="142963" y="2857135"/>
                  <a:pt x="130628" y="2844800"/>
                </a:cubicBezTo>
                <a:cubicBezTo>
                  <a:pt x="118293" y="2832465"/>
                  <a:pt x="101600" y="2825447"/>
                  <a:pt x="87086" y="2815771"/>
                </a:cubicBezTo>
                <a:cubicBezTo>
                  <a:pt x="82248" y="2786743"/>
                  <a:pt x="77046" y="2757773"/>
                  <a:pt x="72571" y="2728686"/>
                </a:cubicBezTo>
                <a:cubicBezTo>
                  <a:pt x="67369" y="2694873"/>
                  <a:pt x="73356" y="2657685"/>
                  <a:pt x="58057" y="2627086"/>
                </a:cubicBezTo>
                <a:cubicBezTo>
                  <a:pt x="51215" y="2613402"/>
                  <a:pt x="9676" y="2651276"/>
                  <a:pt x="0" y="2656114"/>
                </a:cubicBezTo>
                <a:close/>
              </a:path>
            </a:pathLst>
          </a:custGeom>
          <a:blipFill dpi="0" rotWithShape="1">
            <a:blip r:embed="rId4" cstate="print">
              <a:alphaModFix amt="3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 19"/>
          <p:cNvSpPr/>
          <p:nvPr/>
        </p:nvSpPr>
        <p:spPr>
          <a:xfrm>
            <a:off x="246743" y="914400"/>
            <a:ext cx="1001486" cy="472317"/>
          </a:xfrm>
          <a:custGeom>
            <a:avLst/>
            <a:gdLst>
              <a:gd name="connsiteX0" fmla="*/ 0 w 1001486"/>
              <a:gd name="connsiteY0" fmla="*/ 319314 h 472317"/>
              <a:gd name="connsiteX1" fmla="*/ 0 w 1001486"/>
              <a:gd name="connsiteY1" fmla="*/ 319314 h 472317"/>
              <a:gd name="connsiteX2" fmla="*/ 116114 w 1001486"/>
              <a:gd name="connsiteY2" fmla="*/ 275771 h 472317"/>
              <a:gd name="connsiteX3" fmla="*/ 159657 w 1001486"/>
              <a:gd name="connsiteY3" fmla="*/ 261257 h 472317"/>
              <a:gd name="connsiteX4" fmla="*/ 188686 w 1001486"/>
              <a:gd name="connsiteY4" fmla="*/ 304800 h 472317"/>
              <a:gd name="connsiteX5" fmla="*/ 130628 w 1001486"/>
              <a:gd name="connsiteY5" fmla="*/ 377371 h 472317"/>
              <a:gd name="connsiteX6" fmla="*/ 116114 w 1001486"/>
              <a:gd name="connsiteY6" fmla="*/ 420914 h 472317"/>
              <a:gd name="connsiteX7" fmla="*/ 159657 w 1001486"/>
              <a:gd name="connsiteY7" fmla="*/ 449943 h 472317"/>
              <a:gd name="connsiteX8" fmla="*/ 261257 w 1001486"/>
              <a:gd name="connsiteY8" fmla="*/ 420914 h 472317"/>
              <a:gd name="connsiteX9" fmla="*/ 362857 w 1001486"/>
              <a:gd name="connsiteY9" fmla="*/ 406400 h 472317"/>
              <a:gd name="connsiteX10" fmla="*/ 377371 w 1001486"/>
              <a:gd name="connsiteY10" fmla="*/ 362857 h 472317"/>
              <a:gd name="connsiteX11" fmla="*/ 464457 w 1001486"/>
              <a:gd name="connsiteY11" fmla="*/ 319314 h 472317"/>
              <a:gd name="connsiteX12" fmla="*/ 493486 w 1001486"/>
              <a:gd name="connsiteY12" fmla="*/ 362857 h 472317"/>
              <a:gd name="connsiteX13" fmla="*/ 508000 w 1001486"/>
              <a:gd name="connsiteY13" fmla="*/ 406400 h 472317"/>
              <a:gd name="connsiteX14" fmla="*/ 551543 w 1001486"/>
              <a:gd name="connsiteY14" fmla="*/ 420914 h 472317"/>
              <a:gd name="connsiteX15" fmla="*/ 566057 w 1001486"/>
              <a:gd name="connsiteY15" fmla="*/ 464457 h 472317"/>
              <a:gd name="connsiteX16" fmla="*/ 696686 w 1001486"/>
              <a:gd name="connsiteY16" fmla="*/ 435429 h 472317"/>
              <a:gd name="connsiteX17" fmla="*/ 725714 w 1001486"/>
              <a:gd name="connsiteY17" fmla="*/ 391886 h 472317"/>
              <a:gd name="connsiteX18" fmla="*/ 754743 w 1001486"/>
              <a:gd name="connsiteY18" fmla="*/ 304800 h 472317"/>
              <a:gd name="connsiteX19" fmla="*/ 885371 w 1001486"/>
              <a:gd name="connsiteY19" fmla="*/ 232229 h 472317"/>
              <a:gd name="connsiteX20" fmla="*/ 914400 w 1001486"/>
              <a:gd name="connsiteY20" fmla="*/ 188686 h 472317"/>
              <a:gd name="connsiteX21" fmla="*/ 885371 w 1001486"/>
              <a:gd name="connsiteY21" fmla="*/ 72571 h 472317"/>
              <a:gd name="connsiteX22" fmla="*/ 957943 w 1001486"/>
              <a:gd name="connsiteY22" fmla="*/ 14514 h 472317"/>
              <a:gd name="connsiteX23" fmla="*/ 1001486 w 1001486"/>
              <a:gd name="connsiteY23" fmla="*/ 0 h 472317"/>
              <a:gd name="connsiteX24" fmla="*/ 14514 w 1001486"/>
              <a:gd name="connsiteY24" fmla="*/ 0 h 472317"/>
              <a:gd name="connsiteX25" fmla="*/ 0 w 1001486"/>
              <a:gd name="connsiteY25" fmla="*/ 319314 h 472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01486" h="472317">
                <a:moveTo>
                  <a:pt x="0" y="319314"/>
                </a:moveTo>
                <a:lnTo>
                  <a:pt x="0" y="319314"/>
                </a:lnTo>
                <a:lnTo>
                  <a:pt x="116114" y="275771"/>
                </a:lnTo>
                <a:cubicBezTo>
                  <a:pt x="130492" y="270543"/>
                  <a:pt x="145452" y="255575"/>
                  <a:pt x="159657" y="261257"/>
                </a:cubicBezTo>
                <a:cubicBezTo>
                  <a:pt x="175853" y="267736"/>
                  <a:pt x="179010" y="290286"/>
                  <a:pt x="188686" y="304800"/>
                </a:cubicBezTo>
                <a:cubicBezTo>
                  <a:pt x="152201" y="414249"/>
                  <a:pt x="205661" y="283581"/>
                  <a:pt x="130628" y="377371"/>
                </a:cubicBezTo>
                <a:cubicBezTo>
                  <a:pt x="121071" y="389318"/>
                  <a:pt x="120952" y="406400"/>
                  <a:pt x="116114" y="420914"/>
                </a:cubicBezTo>
                <a:cubicBezTo>
                  <a:pt x="130628" y="430590"/>
                  <a:pt x="142388" y="447476"/>
                  <a:pt x="159657" y="449943"/>
                </a:cubicBezTo>
                <a:cubicBezTo>
                  <a:pt x="172417" y="451766"/>
                  <a:pt x="244916" y="426361"/>
                  <a:pt x="261257" y="420914"/>
                </a:cubicBezTo>
                <a:cubicBezTo>
                  <a:pt x="309492" y="432973"/>
                  <a:pt x="326104" y="452342"/>
                  <a:pt x="362857" y="406400"/>
                </a:cubicBezTo>
                <a:cubicBezTo>
                  <a:pt x="372414" y="394453"/>
                  <a:pt x="367814" y="374804"/>
                  <a:pt x="377371" y="362857"/>
                </a:cubicBezTo>
                <a:cubicBezTo>
                  <a:pt x="397832" y="337280"/>
                  <a:pt x="435774" y="328875"/>
                  <a:pt x="464457" y="319314"/>
                </a:cubicBezTo>
                <a:cubicBezTo>
                  <a:pt x="474133" y="333828"/>
                  <a:pt x="485685" y="347255"/>
                  <a:pt x="493486" y="362857"/>
                </a:cubicBezTo>
                <a:cubicBezTo>
                  <a:pt x="500328" y="376541"/>
                  <a:pt x="497182" y="395582"/>
                  <a:pt x="508000" y="406400"/>
                </a:cubicBezTo>
                <a:cubicBezTo>
                  <a:pt x="518818" y="417218"/>
                  <a:pt x="537029" y="416076"/>
                  <a:pt x="551543" y="420914"/>
                </a:cubicBezTo>
                <a:cubicBezTo>
                  <a:pt x="556381" y="435428"/>
                  <a:pt x="551346" y="460254"/>
                  <a:pt x="566057" y="464457"/>
                </a:cubicBezTo>
                <a:cubicBezTo>
                  <a:pt x="593566" y="472317"/>
                  <a:pt x="664042" y="446310"/>
                  <a:pt x="696686" y="435429"/>
                </a:cubicBezTo>
                <a:cubicBezTo>
                  <a:pt x="706362" y="420915"/>
                  <a:pt x="718629" y="407826"/>
                  <a:pt x="725714" y="391886"/>
                </a:cubicBezTo>
                <a:cubicBezTo>
                  <a:pt x="738141" y="363924"/>
                  <a:pt x="729283" y="321773"/>
                  <a:pt x="754743" y="304800"/>
                </a:cubicBezTo>
                <a:cubicBezTo>
                  <a:pt x="854558" y="238256"/>
                  <a:pt x="808730" y="257775"/>
                  <a:pt x="885371" y="232229"/>
                </a:cubicBezTo>
                <a:cubicBezTo>
                  <a:pt x="895047" y="217715"/>
                  <a:pt x="912236" y="205995"/>
                  <a:pt x="914400" y="188686"/>
                </a:cubicBezTo>
                <a:cubicBezTo>
                  <a:pt x="917585" y="163207"/>
                  <a:pt x="894850" y="101008"/>
                  <a:pt x="885371" y="72571"/>
                </a:cubicBezTo>
                <a:cubicBezTo>
                  <a:pt x="906930" y="7898"/>
                  <a:pt x="884085" y="35617"/>
                  <a:pt x="957943" y="14514"/>
                </a:cubicBezTo>
                <a:cubicBezTo>
                  <a:pt x="972654" y="10311"/>
                  <a:pt x="1001486" y="0"/>
                  <a:pt x="1001486" y="0"/>
                </a:cubicBezTo>
                <a:lnTo>
                  <a:pt x="14514" y="0"/>
                </a:lnTo>
                <a:lnTo>
                  <a:pt x="0" y="319314"/>
                </a:lnTo>
                <a:close/>
              </a:path>
            </a:pathLst>
          </a:custGeom>
          <a:blipFill>
            <a:blip r:embed="rId5" cstate="print">
              <a:alphaModFix amt="3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2859314" y="914400"/>
            <a:ext cx="3541486" cy="1262743"/>
          </a:xfrm>
          <a:custGeom>
            <a:avLst/>
            <a:gdLst>
              <a:gd name="connsiteX0" fmla="*/ 0 w 3541486"/>
              <a:gd name="connsiteY0" fmla="*/ 58057 h 1262743"/>
              <a:gd name="connsiteX1" fmla="*/ 0 w 3541486"/>
              <a:gd name="connsiteY1" fmla="*/ 58057 h 1262743"/>
              <a:gd name="connsiteX2" fmla="*/ 130629 w 3541486"/>
              <a:gd name="connsiteY2" fmla="*/ 43543 h 1262743"/>
              <a:gd name="connsiteX3" fmla="*/ 159657 w 3541486"/>
              <a:gd name="connsiteY3" fmla="*/ 0 h 1262743"/>
              <a:gd name="connsiteX4" fmla="*/ 2960915 w 3541486"/>
              <a:gd name="connsiteY4" fmla="*/ 0 h 1262743"/>
              <a:gd name="connsiteX5" fmla="*/ 2960915 w 3541486"/>
              <a:gd name="connsiteY5" fmla="*/ 174171 h 1262743"/>
              <a:gd name="connsiteX6" fmla="*/ 3004457 w 3541486"/>
              <a:gd name="connsiteY6" fmla="*/ 188686 h 1262743"/>
              <a:gd name="connsiteX7" fmla="*/ 3077029 w 3541486"/>
              <a:gd name="connsiteY7" fmla="*/ 246743 h 1262743"/>
              <a:gd name="connsiteX8" fmla="*/ 3120572 w 3541486"/>
              <a:gd name="connsiteY8" fmla="*/ 232229 h 1262743"/>
              <a:gd name="connsiteX9" fmla="*/ 3251200 w 3541486"/>
              <a:gd name="connsiteY9" fmla="*/ 188686 h 1262743"/>
              <a:gd name="connsiteX10" fmla="*/ 3338286 w 3541486"/>
              <a:gd name="connsiteY10" fmla="*/ 130629 h 1262743"/>
              <a:gd name="connsiteX11" fmla="*/ 3483429 w 3541486"/>
              <a:gd name="connsiteY11" fmla="*/ 145143 h 1262743"/>
              <a:gd name="connsiteX12" fmla="*/ 3512457 w 3541486"/>
              <a:gd name="connsiteY12" fmla="*/ 232229 h 1262743"/>
              <a:gd name="connsiteX13" fmla="*/ 3526972 w 3541486"/>
              <a:gd name="connsiteY13" fmla="*/ 275771 h 1262743"/>
              <a:gd name="connsiteX14" fmla="*/ 3541486 w 3541486"/>
              <a:gd name="connsiteY14" fmla="*/ 319314 h 1262743"/>
              <a:gd name="connsiteX15" fmla="*/ 3526972 w 3541486"/>
              <a:gd name="connsiteY15" fmla="*/ 377371 h 1262743"/>
              <a:gd name="connsiteX16" fmla="*/ 3454400 w 3541486"/>
              <a:gd name="connsiteY16" fmla="*/ 449943 h 1262743"/>
              <a:gd name="connsiteX17" fmla="*/ 3410857 w 3541486"/>
              <a:gd name="connsiteY17" fmla="*/ 464457 h 1262743"/>
              <a:gd name="connsiteX18" fmla="*/ 3323772 w 3541486"/>
              <a:gd name="connsiteY18" fmla="*/ 508000 h 1262743"/>
              <a:gd name="connsiteX19" fmla="*/ 3294743 w 3541486"/>
              <a:gd name="connsiteY19" fmla="*/ 464457 h 1262743"/>
              <a:gd name="connsiteX20" fmla="*/ 3236686 w 3541486"/>
              <a:gd name="connsiteY20" fmla="*/ 362857 h 1262743"/>
              <a:gd name="connsiteX21" fmla="*/ 3222172 w 3541486"/>
              <a:gd name="connsiteY21" fmla="*/ 406400 h 1262743"/>
              <a:gd name="connsiteX22" fmla="*/ 3236686 w 3541486"/>
              <a:gd name="connsiteY22" fmla="*/ 449943 h 1262743"/>
              <a:gd name="connsiteX23" fmla="*/ 3193143 w 3541486"/>
              <a:gd name="connsiteY23" fmla="*/ 537029 h 1262743"/>
              <a:gd name="connsiteX24" fmla="*/ 3135086 w 3541486"/>
              <a:gd name="connsiteY24" fmla="*/ 566057 h 1262743"/>
              <a:gd name="connsiteX25" fmla="*/ 3222172 w 3541486"/>
              <a:gd name="connsiteY25" fmla="*/ 595086 h 1262743"/>
              <a:gd name="connsiteX26" fmla="*/ 3280229 w 3541486"/>
              <a:gd name="connsiteY26" fmla="*/ 653143 h 1262743"/>
              <a:gd name="connsiteX27" fmla="*/ 3236686 w 3541486"/>
              <a:gd name="connsiteY27" fmla="*/ 740229 h 1262743"/>
              <a:gd name="connsiteX28" fmla="*/ 3207657 w 3541486"/>
              <a:gd name="connsiteY28" fmla="*/ 783771 h 1262743"/>
              <a:gd name="connsiteX29" fmla="*/ 3222172 w 3541486"/>
              <a:gd name="connsiteY29" fmla="*/ 914400 h 1262743"/>
              <a:gd name="connsiteX30" fmla="*/ 3236686 w 3541486"/>
              <a:gd name="connsiteY30" fmla="*/ 957943 h 1262743"/>
              <a:gd name="connsiteX31" fmla="*/ 3207657 w 3541486"/>
              <a:gd name="connsiteY31" fmla="*/ 1001486 h 1262743"/>
              <a:gd name="connsiteX32" fmla="*/ 3120572 w 3541486"/>
              <a:gd name="connsiteY32" fmla="*/ 1030514 h 1262743"/>
              <a:gd name="connsiteX33" fmla="*/ 2975429 w 3541486"/>
              <a:gd name="connsiteY33" fmla="*/ 972457 h 1262743"/>
              <a:gd name="connsiteX34" fmla="*/ 2960915 w 3541486"/>
              <a:gd name="connsiteY34" fmla="*/ 928914 h 1262743"/>
              <a:gd name="connsiteX35" fmla="*/ 2917372 w 3541486"/>
              <a:gd name="connsiteY35" fmla="*/ 943429 h 1262743"/>
              <a:gd name="connsiteX36" fmla="*/ 2888343 w 3541486"/>
              <a:gd name="connsiteY36" fmla="*/ 986971 h 1262743"/>
              <a:gd name="connsiteX37" fmla="*/ 2844800 w 3541486"/>
              <a:gd name="connsiteY37" fmla="*/ 1016000 h 1262743"/>
              <a:gd name="connsiteX38" fmla="*/ 2757715 w 3541486"/>
              <a:gd name="connsiteY38" fmla="*/ 972457 h 1262743"/>
              <a:gd name="connsiteX39" fmla="*/ 2714172 w 3541486"/>
              <a:gd name="connsiteY39" fmla="*/ 943429 h 1262743"/>
              <a:gd name="connsiteX40" fmla="*/ 2627086 w 3541486"/>
              <a:gd name="connsiteY40" fmla="*/ 914400 h 1262743"/>
              <a:gd name="connsiteX41" fmla="*/ 2569029 w 3541486"/>
              <a:gd name="connsiteY41" fmla="*/ 928914 h 1262743"/>
              <a:gd name="connsiteX42" fmla="*/ 2496457 w 3541486"/>
              <a:gd name="connsiteY42" fmla="*/ 928914 h 1262743"/>
              <a:gd name="connsiteX43" fmla="*/ 2467429 w 3541486"/>
              <a:gd name="connsiteY43" fmla="*/ 972457 h 1262743"/>
              <a:gd name="connsiteX44" fmla="*/ 2336800 w 3541486"/>
              <a:gd name="connsiteY44" fmla="*/ 1030514 h 1262743"/>
              <a:gd name="connsiteX45" fmla="*/ 2293257 w 3541486"/>
              <a:gd name="connsiteY45" fmla="*/ 1045029 h 1262743"/>
              <a:gd name="connsiteX46" fmla="*/ 2249715 w 3541486"/>
              <a:gd name="connsiteY46" fmla="*/ 1074057 h 1262743"/>
              <a:gd name="connsiteX47" fmla="*/ 2235200 w 3541486"/>
              <a:gd name="connsiteY47" fmla="*/ 1161143 h 1262743"/>
              <a:gd name="connsiteX48" fmla="*/ 2104572 w 3541486"/>
              <a:gd name="connsiteY48" fmla="*/ 1219200 h 1262743"/>
              <a:gd name="connsiteX49" fmla="*/ 2017486 w 3541486"/>
              <a:gd name="connsiteY49" fmla="*/ 1248229 h 1262743"/>
              <a:gd name="connsiteX50" fmla="*/ 1973943 w 3541486"/>
              <a:gd name="connsiteY50" fmla="*/ 1262743 h 1262743"/>
              <a:gd name="connsiteX51" fmla="*/ 1814286 w 3541486"/>
              <a:gd name="connsiteY51" fmla="*/ 1248229 h 1262743"/>
              <a:gd name="connsiteX52" fmla="*/ 1770743 w 3541486"/>
              <a:gd name="connsiteY52" fmla="*/ 1233714 h 1262743"/>
              <a:gd name="connsiteX53" fmla="*/ 1712686 w 3541486"/>
              <a:gd name="connsiteY53" fmla="*/ 1219200 h 1262743"/>
              <a:gd name="connsiteX54" fmla="*/ 1625600 w 3541486"/>
              <a:gd name="connsiteY54" fmla="*/ 1219200 h 1262743"/>
              <a:gd name="connsiteX55" fmla="*/ 1538515 w 3541486"/>
              <a:gd name="connsiteY55" fmla="*/ 1248229 h 1262743"/>
              <a:gd name="connsiteX56" fmla="*/ 1306286 w 3541486"/>
              <a:gd name="connsiteY56" fmla="*/ 1219200 h 1262743"/>
              <a:gd name="connsiteX57" fmla="*/ 1146629 w 3541486"/>
              <a:gd name="connsiteY57" fmla="*/ 1233714 h 1262743"/>
              <a:gd name="connsiteX58" fmla="*/ 1045029 w 3541486"/>
              <a:gd name="connsiteY58" fmla="*/ 1219200 h 1262743"/>
              <a:gd name="connsiteX59" fmla="*/ 1030515 w 3541486"/>
              <a:gd name="connsiteY59" fmla="*/ 1175657 h 1262743"/>
              <a:gd name="connsiteX60" fmla="*/ 1059543 w 3541486"/>
              <a:gd name="connsiteY60" fmla="*/ 1132114 h 1262743"/>
              <a:gd name="connsiteX61" fmla="*/ 1074057 w 3541486"/>
              <a:gd name="connsiteY61" fmla="*/ 1088571 h 1262743"/>
              <a:gd name="connsiteX62" fmla="*/ 1030515 w 3541486"/>
              <a:gd name="connsiteY62" fmla="*/ 1059543 h 1262743"/>
              <a:gd name="connsiteX63" fmla="*/ 957943 w 3541486"/>
              <a:gd name="connsiteY63" fmla="*/ 1045029 h 1262743"/>
              <a:gd name="connsiteX64" fmla="*/ 943429 w 3541486"/>
              <a:gd name="connsiteY64" fmla="*/ 1001486 h 1262743"/>
              <a:gd name="connsiteX65" fmla="*/ 870857 w 3541486"/>
              <a:gd name="connsiteY65" fmla="*/ 943429 h 1262743"/>
              <a:gd name="connsiteX66" fmla="*/ 856343 w 3541486"/>
              <a:gd name="connsiteY66" fmla="*/ 899886 h 1262743"/>
              <a:gd name="connsiteX67" fmla="*/ 885372 w 3541486"/>
              <a:gd name="connsiteY67" fmla="*/ 827314 h 1262743"/>
              <a:gd name="connsiteX68" fmla="*/ 798286 w 3541486"/>
              <a:gd name="connsiteY68" fmla="*/ 798286 h 1262743"/>
              <a:gd name="connsiteX69" fmla="*/ 754743 w 3541486"/>
              <a:gd name="connsiteY69" fmla="*/ 827314 h 1262743"/>
              <a:gd name="connsiteX70" fmla="*/ 725715 w 3541486"/>
              <a:gd name="connsiteY70" fmla="*/ 870857 h 1262743"/>
              <a:gd name="connsiteX71" fmla="*/ 667657 w 3541486"/>
              <a:gd name="connsiteY71" fmla="*/ 856343 h 1262743"/>
              <a:gd name="connsiteX72" fmla="*/ 624115 w 3541486"/>
              <a:gd name="connsiteY72" fmla="*/ 827314 h 1262743"/>
              <a:gd name="connsiteX73" fmla="*/ 508000 w 3541486"/>
              <a:gd name="connsiteY73" fmla="*/ 798286 h 1262743"/>
              <a:gd name="connsiteX74" fmla="*/ 464457 w 3541486"/>
              <a:gd name="connsiteY74" fmla="*/ 769257 h 1262743"/>
              <a:gd name="connsiteX75" fmla="*/ 449943 w 3541486"/>
              <a:gd name="connsiteY75" fmla="*/ 725714 h 1262743"/>
              <a:gd name="connsiteX76" fmla="*/ 420915 w 3541486"/>
              <a:gd name="connsiteY76" fmla="*/ 682171 h 1262743"/>
              <a:gd name="connsiteX77" fmla="*/ 420915 w 3541486"/>
              <a:gd name="connsiteY77" fmla="*/ 537029 h 1262743"/>
              <a:gd name="connsiteX78" fmla="*/ 377372 w 3541486"/>
              <a:gd name="connsiteY78" fmla="*/ 522514 h 1262743"/>
              <a:gd name="connsiteX79" fmla="*/ 290286 w 3541486"/>
              <a:gd name="connsiteY79" fmla="*/ 478971 h 1262743"/>
              <a:gd name="connsiteX80" fmla="*/ 217715 w 3541486"/>
              <a:gd name="connsiteY80" fmla="*/ 362857 h 1262743"/>
              <a:gd name="connsiteX81" fmla="*/ 174172 w 3541486"/>
              <a:gd name="connsiteY81" fmla="*/ 348343 h 1262743"/>
              <a:gd name="connsiteX82" fmla="*/ 116115 w 3541486"/>
              <a:gd name="connsiteY82" fmla="*/ 261257 h 1262743"/>
              <a:gd name="connsiteX83" fmla="*/ 87086 w 3541486"/>
              <a:gd name="connsiteY83" fmla="*/ 174171 h 1262743"/>
              <a:gd name="connsiteX84" fmla="*/ 43543 w 3541486"/>
              <a:gd name="connsiteY84" fmla="*/ 87086 h 1262743"/>
              <a:gd name="connsiteX85" fmla="*/ 0 w 3541486"/>
              <a:gd name="connsiteY85" fmla="*/ 58057 h 126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3541486" h="1262743">
                <a:moveTo>
                  <a:pt x="0" y="58057"/>
                </a:moveTo>
                <a:lnTo>
                  <a:pt x="0" y="58057"/>
                </a:lnTo>
                <a:cubicBezTo>
                  <a:pt x="43543" y="53219"/>
                  <a:pt x="89456" y="58515"/>
                  <a:pt x="130629" y="43543"/>
                </a:cubicBezTo>
                <a:cubicBezTo>
                  <a:pt x="147023" y="37582"/>
                  <a:pt x="159657" y="0"/>
                  <a:pt x="159657" y="0"/>
                </a:cubicBezTo>
                <a:lnTo>
                  <a:pt x="2960915" y="0"/>
                </a:lnTo>
                <a:cubicBezTo>
                  <a:pt x="2946261" y="65943"/>
                  <a:pt x="2900041" y="125472"/>
                  <a:pt x="2960915" y="174171"/>
                </a:cubicBezTo>
                <a:cubicBezTo>
                  <a:pt x="2972862" y="183728"/>
                  <a:pt x="2989943" y="183848"/>
                  <a:pt x="3004457" y="188686"/>
                </a:cubicBezTo>
                <a:cubicBezTo>
                  <a:pt x="3026747" y="222121"/>
                  <a:pt x="3030291" y="246743"/>
                  <a:pt x="3077029" y="246743"/>
                </a:cubicBezTo>
                <a:cubicBezTo>
                  <a:pt x="3092328" y="246743"/>
                  <a:pt x="3106058" y="237067"/>
                  <a:pt x="3120572" y="232229"/>
                </a:cubicBezTo>
                <a:cubicBezTo>
                  <a:pt x="3250419" y="145663"/>
                  <a:pt x="3042620" y="275594"/>
                  <a:pt x="3251200" y="188686"/>
                </a:cubicBezTo>
                <a:cubicBezTo>
                  <a:pt x="3283404" y="175268"/>
                  <a:pt x="3338286" y="130629"/>
                  <a:pt x="3338286" y="130629"/>
                </a:cubicBezTo>
                <a:lnTo>
                  <a:pt x="3483429" y="145143"/>
                </a:lnTo>
                <a:cubicBezTo>
                  <a:pt x="3509860" y="160561"/>
                  <a:pt x="3502781" y="203200"/>
                  <a:pt x="3512457" y="232229"/>
                </a:cubicBezTo>
                <a:lnTo>
                  <a:pt x="3526972" y="275771"/>
                </a:lnTo>
                <a:lnTo>
                  <a:pt x="3541486" y="319314"/>
                </a:lnTo>
                <a:cubicBezTo>
                  <a:pt x="3536648" y="338666"/>
                  <a:pt x="3534830" y="359036"/>
                  <a:pt x="3526972" y="377371"/>
                </a:cubicBezTo>
                <a:cubicBezTo>
                  <a:pt x="3511138" y="414316"/>
                  <a:pt x="3489586" y="432350"/>
                  <a:pt x="3454400" y="449943"/>
                </a:cubicBezTo>
                <a:cubicBezTo>
                  <a:pt x="3440716" y="456785"/>
                  <a:pt x="3425371" y="459619"/>
                  <a:pt x="3410857" y="464457"/>
                </a:cubicBezTo>
                <a:cubicBezTo>
                  <a:pt x="3401687" y="470570"/>
                  <a:pt x="3342552" y="515512"/>
                  <a:pt x="3323772" y="508000"/>
                </a:cubicBezTo>
                <a:cubicBezTo>
                  <a:pt x="3307576" y="501521"/>
                  <a:pt x="3304419" y="478971"/>
                  <a:pt x="3294743" y="464457"/>
                </a:cubicBezTo>
                <a:cubicBezTo>
                  <a:pt x="3292628" y="453882"/>
                  <a:pt x="3289569" y="349637"/>
                  <a:pt x="3236686" y="362857"/>
                </a:cubicBezTo>
                <a:cubicBezTo>
                  <a:pt x="3221843" y="366568"/>
                  <a:pt x="3227010" y="391886"/>
                  <a:pt x="3222172" y="406400"/>
                </a:cubicBezTo>
                <a:cubicBezTo>
                  <a:pt x="3227010" y="420914"/>
                  <a:pt x="3236686" y="434644"/>
                  <a:pt x="3236686" y="449943"/>
                </a:cubicBezTo>
                <a:cubicBezTo>
                  <a:pt x="3236686" y="471408"/>
                  <a:pt x="3207821" y="524798"/>
                  <a:pt x="3193143" y="537029"/>
                </a:cubicBezTo>
                <a:cubicBezTo>
                  <a:pt x="3176521" y="550880"/>
                  <a:pt x="3154438" y="556381"/>
                  <a:pt x="3135086" y="566057"/>
                </a:cubicBezTo>
                <a:cubicBezTo>
                  <a:pt x="3164115" y="575733"/>
                  <a:pt x="3212496" y="566057"/>
                  <a:pt x="3222172" y="595086"/>
                </a:cubicBezTo>
                <a:cubicBezTo>
                  <a:pt x="3241524" y="653143"/>
                  <a:pt x="3222172" y="633791"/>
                  <a:pt x="3280229" y="653143"/>
                </a:cubicBezTo>
                <a:cubicBezTo>
                  <a:pt x="3197032" y="777936"/>
                  <a:pt x="3296781" y="620041"/>
                  <a:pt x="3236686" y="740229"/>
                </a:cubicBezTo>
                <a:cubicBezTo>
                  <a:pt x="3228885" y="755831"/>
                  <a:pt x="3217333" y="769257"/>
                  <a:pt x="3207657" y="783771"/>
                </a:cubicBezTo>
                <a:cubicBezTo>
                  <a:pt x="3183467" y="856343"/>
                  <a:pt x="3188305" y="812799"/>
                  <a:pt x="3222172" y="914400"/>
                </a:cubicBezTo>
                <a:lnTo>
                  <a:pt x="3236686" y="957943"/>
                </a:lnTo>
                <a:cubicBezTo>
                  <a:pt x="3227010" y="972457"/>
                  <a:pt x="3222450" y="992241"/>
                  <a:pt x="3207657" y="1001486"/>
                </a:cubicBezTo>
                <a:cubicBezTo>
                  <a:pt x="3181709" y="1017703"/>
                  <a:pt x="3120572" y="1030514"/>
                  <a:pt x="3120572" y="1030514"/>
                </a:cubicBezTo>
                <a:cubicBezTo>
                  <a:pt x="3017358" y="1017613"/>
                  <a:pt x="3012583" y="1046767"/>
                  <a:pt x="2975429" y="972457"/>
                </a:cubicBezTo>
                <a:cubicBezTo>
                  <a:pt x="2968587" y="958773"/>
                  <a:pt x="2965753" y="943428"/>
                  <a:pt x="2960915" y="928914"/>
                </a:cubicBezTo>
                <a:cubicBezTo>
                  <a:pt x="2946401" y="933752"/>
                  <a:pt x="2929319" y="933872"/>
                  <a:pt x="2917372" y="943429"/>
                </a:cubicBezTo>
                <a:cubicBezTo>
                  <a:pt x="2903751" y="954326"/>
                  <a:pt x="2900678" y="974636"/>
                  <a:pt x="2888343" y="986971"/>
                </a:cubicBezTo>
                <a:cubicBezTo>
                  <a:pt x="2876008" y="999306"/>
                  <a:pt x="2859314" y="1006324"/>
                  <a:pt x="2844800" y="1016000"/>
                </a:cubicBezTo>
                <a:cubicBezTo>
                  <a:pt x="2720019" y="932812"/>
                  <a:pt x="2877890" y="1032544"/>
                  <a:pt x="2757715" y="972457"/>
                </a:cubicBezTo>
                <a:cubicBezTo>
                  <a:pt x="2742113" y="964656"/>
                  <a:pt x="2730112" y="950514"/>
                  <a:pt x="2714172" y="943429"/>
                </a:cubicBezTo>
                <a:cubicBezTo>
                  <a:pt x="2686210" y="931002"/>
                  <a:pt x="2627086" y="914400"/>
                  <a:pt x="2627086" y="914400"/>
                </a:cubicBezTo>
                <a:cubicBezTo>
                  <a:pt x="2607734" y="919238"/>
                  <a:pt x="2584606" y="916453"/>
                  <a:pt x="2569029" y="928914"/>
                </a:cubicBezTo>
                <a:cubicBezTo>
                  <a:pt x="2515406" y="971812"/>
                  <a:pt x="2616496" y="1018942"/>
                  <a:pt x="2496457" y="928914"/>
                </a:cubicBezTo>
                <a:cubicBezTo>
                  <a:pt x="2486781" y="943428"/>
                  <a:pt x="2479764" y="960122"/>
                  <a:pt x="2467429" y="972457"/>
                </a:cubicBezTo>
                <a:cubicBezTo>
                  <a:pt x="2432927" y="1006960"/>
                  <a:pt x="2379917" y="1016142"/>
                  <a:pt x="2336800" y="1030514"/>
                </a:cubicBezTo>
                <a:cubicBezTo>
                  <a:pt x="2322286" y="1035352"/>
                  <a:pt x="2305987" y="1036542"/>
                  <a:pt x="2293257" y="1045029"/>
                </a:cubicBezTo>
                <a:lnTo>
                  <a:pt x="2249715" y="1074057"/>
                </a:lnTo>
                <a:cubicBezTo>
                  <a:pt x="2244877" y="1103086"/>
                  <a:pt x="2248361" y="1134821"/>
                  <a:pt x="2235200" y="1161143"/>
                </a:cubicBezTo>
                <a:cubicBezTo>
                  <a:pt x="2221400" y="1188742"/>
                  <a:pt x="2111374" y="1216933"/>
                  <a:pt x="2104572" y="1219200"/>
                </a:cubicBezTo>
                <a:lnTo>
                  <a:pt x="2017486" y="1248229"/>
                </a:lnTo>
                <a:lnTo>
                  <a:pt x="1973943" y="1262743"/>
                </a:lnTo>
                <a:cubicBezTo>
                  <a:pt x="1920724" y="1257905"/>
                  <a:pt x="1867187" y="1255786"/>
                  <a:pt x="1814286" y="1248229"/>
                </a:cubicBezTo>
                <a:cubicBezTo>
                  <a:pt x="1799140" y="1246065"/>
                  <a:pt x="1785454" y="1237917"/>
                  <a:pt x="1770743" y="1233714"/>
                </a:cubicBezTo>
                <a:cubicBezTo>
                  <a:pt x="1751563" y="1228234"/>
                  <a:pt x="1732038" y="1224038"/>
                  <a:pt x="1712686" y="1219200"/>
                </a:cubicBezTo>
                <a:cubicBezTo>
                  <a:pt x="1643017" y="1172754"/>
                  <a:pt x="1695269" y="1188236"/>
                  <a:pt x="1625600" y="1219200"/>
                </a:cubicBezTo>
                <a:cubicBezTo>
                  <a:pt x="1597639" y="1231627"/>
                  <a:pt x="1538515" y="1248229"/>
                  <a:pt x="1538515" y="1248229"/>
                </a:cubicBezTo>
                <a:cubicBezTo>
                  <a:pt x="1452198" y="1230965"/>
                  <a:pt x="1406778" y="1219200"/>
                  <a:pt x="1306286" y="1219200"/>
                </a:cubicBezTo>
                <a:cubicBezTo>
                  <a:pt x="1252848" y="1219200"/>
                  <a:pt x="1199848" y="1228876"/>
                  <a:pt x="1146629" y="1233714"/>
                </a:cubicBezTo>
                <a:cubicBezTo>
                  <a:pt x="1112762" y="1228876"/>
                  <a:pt x="1075628" y="1234499"/>
                  <a:pt x="1045029" y="1219200"/>
                </a:cubicBezTo>
                <a:cubicBezTo>
                  <a:pt x="1031345" y="1212358"/>
                  <a:pt x="1028000" y="1190748"/>
                  <a:pt x="1030515" y="1175657"/>
                </a:cubicBezTo>
                <a:cubicBezTo>
                  <a:pt x="1033383" y="1158450"/>
                  <a:pt x="1051742" y="1147716"/>
                  <a:pt x="1059543" y="1132114"/>
                </a:cubicBezTo>
                <a:cubicBezTo>
                  <a:pt x="1066385" y="1118430"/>
                  <a:pt x="1069219" y="1103085"/>
                  <a:pt x="1074057" y="1088571"/>
                </a:cubicBezTo>
                <a:cubicBezTo>
                  <a:pt x="1059543" y="1078895"/>
                  <a:pt x="1046848" y="1065668"/>
                  <a:pt x="1030515" y="1059543"/>
                </a:cubicBezTo>
                <a:cubicBezTo>
                  <a:pt x="1007416" y="1050881"/>
                  <a:pt x="978469" y="1058713"/>
                  <a:pt x="957943" y="1045029"/>
                </a:cubicBezTo>
                <a:cubicBezTo>
                  <a:pt x="945213" y="1036542"/>
                  <a:pt x="950271" y="1015170"/>
                  <a:pt x="943429" y="1001486"/>
                </a:cubicBezTo>
                <a:cubicBezTo>
                  <a:pt x="917168" y="948965"/>
                  <a:pt x="921078" y="960169"/>
                  <a:pt x="870857" y="943429"/>
                </a:cubicBezTo>
                <a:cubicBezTo>
                  <a:pt x="866019" y="928915"/>
                  <a:pt x="850661" y="914091"/>
                  <a:pt x="856343" y="899886"/>
                </a:cubicBezTo>
                <a:cubicBezTo>
                  <a:pt x="864279" y="880047"/>
                  <a:pt x="947796" y="871903"/>
                  <a:pt x="885372" y="827314"/>
                </a:cubicBezTo>
                <a:cubicBezTo>
                  <a:pt x="860473" y="809529"/>
                  <a:pt x="798286" y="798286"/>
                  <a:pt x="798286" y="798286"/>
                </a:cubicBezTo>
                <a:cubicBezTo>
                  <a:pt x="783772" y="807962"/>
                  <a:pt x="767078" y="814979"/>
                  <a:pt x="754743" y="827314"/>
                </a:cubicBezTo>
                <a:cubicBezTo>
                  <a:pt x="742408" y="839649"/>
                  <a:pt x="742264" y="865341"/>
                  <a:pt x="725715" y="870857"/>
                </a:cubicBezTo>
                <a:cubicBezTo>
                  <a:pt x="706790" y="877165"/>
                  <a:pt x="687010" y="861181"/>
                  <a:pt x="667657" y="856343"/>
                </a:cubicBezTo>
                <a:cubicBezTo>
                  <a:pt x="653143" y="846667"/>
                  <a:pt x="639717" y="835115"/>
                  <a:pt x="624115" y="827314"/>
                </a:cubicBezTo>
                <a:cubicBezTo>
                  <a:pt x="594362" y="812438"/>
                  <a:pt x="535600" y="803806"/>
                  <a:pt x="508000" y="798286"/>
                </a:cubicBezTo>
                <a:cubicBezTo>
                  <a:pt x="493486" y="788610"/>
                  <a:pt x="475354" y="782879"/>
                  <a:pt x="464457" y="769257"/>
                </a:cubicBezTo>
                <a:cubicBezTo>
                  <a:pt x="454900" y="757310"/>
                  <a:pt x="456785" y="739398"/>
                  <a:pt x="449943" y="725714"/>
                </a:cubicBezTo>
                <a:cubicBezTo>
                  <a:pt x="442142" y="710112"/>
                  <a:pt x="430591" y="696685"/>
                  <a:pt x="420915" y="682171"/>
                </a:cubicBezTo>
                <a:cubicBezTo>
                  <a:pt x="426592" y="648106"/>
                  <a:pt x="450779" y="574359"/>
                  <a:pt x="420915" y="537029"/>
                </a:cubicBezTo>
                <a:cubicBezTo>
                  <a:pt x="411358" y="525082"/>
                  <a:pt x="391056" y="529356"/>
                  <a:pt x="377372" y="522514"/>
                </a:cubicBezTo>
                <a:cubicBezTo>
                  <a:pt x="264826" y="466241"/>
                  <a:pt x="399733" y="515455"/>
                  <a:pt x="290286" y="478971"/>
                </a:cubicBezTo>
                <a:cubicBezTo>
                  <a:pt x="263811" y="399547"/>
                  <a:pt x="282116" y="395058"/>
                  <a:pt x="217715" y="362857"/>
                </a:cubicBezTo>
                <a:cubicBezTo>
                  <a:pt x="204031" y="356015"/>
                  <a:pt x="188686" y="353181"/>
                  <a:pt x="174172" y="348343"/>
                </a:cubicBezTo>
                <a:cubicBezTo>
                  <a:pt x="154820" y="319314"/>
                  <a:pt x="127148" y="294355"/>
                  <a:pt x="116115" y="261257"/>
                </a:cubicBezTo>
                <a:lnTo>
                  <a:pt x="87086" y="174171"/>
                </a:lnTo>
                <a:cubicBezTo>
                  <a:pt x="71755" y="128179"/>
                  <a:pt x="75700" y="127283"/>
                  <a:pt x="43543" y="87086"/>
                </a:cubicBezTo>
                <a:cubicBezTo>
                  <a:pt x="34995" y="76400"/>
                  <a:pt x="7257" y="62895"/>
                  <a:pt x="0" y="58057"/>
                </a:cubicBezTo>
                <a:close/>
              </a:path>
            </a:pathLst>
          </a:cu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orme libre 22"/>
          <p:cNvSpPr/>
          <p:nvPr/>
        </p:nvSpPr>
        <p:spPr>
          <a:xfrm>
            <a:off x="1596571" y="899886"/>
            <a:ext cx="1393372" cy="290285"/>
          </a:xfrm>
          <a:custGeom>
            <a:avLst/>
            <a:gdLst>
              <a:gd name="connsiteX0" fmla="*/ 0 w 1393372"/>
              <a:gd name="connsiteY0" fmla="*/ 14514 h 290285"/>
              <a:gd name="connsiteX1" fmla="*/ 0 w 1393372"/>
              <a:gd name="connsiteY1" fmla="*/ 14514 h 290285"/>
              <a:gd name="connsiteX2" fmla="*/ 101600 w 1393372"/>
              <a:gd name="connsiteY2" fmla="*/ 87085 h 290285"/>
              <a:gd name="connsiteX3" fmla="*/ 232229 w 1393372"/>
              <a:gd name="connsiteY3" fmla="*/ 188685 h 290285"/>
              <a:gd name="connsiteX4" fmla="*/ 261258 w 1393372"/>
              <a:gd name="connsiteY4" fmla="*/ 232228 h 290285"/>
              <a:gd name="connsiteX5" fmla="*/ 304800 w 1393372"/>
              <a:gd name="connsiteY5" fmla="*/ 261257 h 290285"/>
              <a:gd name="connsiteX6" fmla="*/ 464458 w 1393372"/>
              <a:gd name="connsiteY6" fmla="*/ 290285 h 290285"/>
              <a:gd name="connsiteX7" fmla="*/ 609600 w 1393372"/>
              <a:gd name="connsiteY7" fmla="*/ 275771 h 290285"/>
              <a:gd name="connsiteX8" fmla="*/ 696686 w 1393372"/>
              <a:gd name="connsiteY8" fmla="*/ 232228 h 290285"/>
              <a:gd name="connsiteX9" fmla="*/ 754743 w 1393372"/>
              <a:gd name="connsiteY9" fmla="*/ 217714 h 290285"/>
              <a:gd name="connsiteX10" fmla="*/ 798286 w 1393372"/>
              <a:gd name="connsiteY10" fmla="*/ 203200 h 290285"/>
              <a:gd name="connsiteX11" fmla="*/ 841829 w 1393372"/>
              <a:gd name="connsiteY11" fmla="*/ 174171 h 290285"/>
              <a:gd name="connsiteX12" fmla="*/ 928915 w 1393372"/>
              <a:gd name="connsiteY12" fmla="*/ 145143 h 290285"/>
              <a:gd name="connsiteX13" fmla="*/ 957943 w 1393372"/>
              <a:gd name="connsiteY13" fmla="*/ 101600 h 290285"/>
              <a:gd name="connsiteX14" fmla="*/ 972458 w 1393372"/>
              <a:gd name="connsiteY14" fmla="*/ 58057 h 290285"/>
              <a:gd name="connsiteX15" fmla="*/ 1030515 w 1393372"/>
              <a:gd name="connsiteY15" fmla="*/ 72571 h 290285"/>
              <a:gd name="connsiteX16" fmla="*/ 1117600 w 1393372"/>
              <a:gd name="connsiteY16" fmla="*/ 87085 h 290285"/>
              <a:gd name="connsiteX17" fmla="*/ 1248229 w 1393372"/>
              <a:gd name="connsiteY17" fmla="*/ 87085 h 290285"/>
              <a:gd name="connsiteX18" fmla="*/ 1291772 w 1393372"/>
              <a:gd name="connsiteY18" fmla="*/ 58057 h 290285"/>
              <a:gd name="connsiteX19" fmla="*/ 1378858 w 1393372"/>
              <a:gd name="connsiteY19" fmla="*/ 43543 h 290285"/>
              <a:gd name="connsiteX20" fmla="*/ 1393372 w 1393372"/>
              <a:gd name="connsiteY20" fmla="*/ 0 h 290285"/>
              <a:gd name="connsiteX21" fmla="*/ 0 w 1393372"/>
              <a:gd name="connsiteY21" fmla="*/ 14514 h 290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93372" h="290285">
                <a:moveTo>
                  <a:pt x="0" y="14514"/>
                </a:moveTo>
                <a:lnTo>
                  <a:pt x="0" y="14514"/>
                </a:lnTo>
                <a:cubicBezTo>
                  <a:pt x="33867" y="38704"/>
                  <a:pt x="75245" y="54874"/>
                  <a:pt x="101600" y="87085"/>
                </a:cubicBezTo>
                <a:cubicBezTo>
                  <a:pt x="207078" y="216001"/>
                  <a:pt x="26961" y="159362"/>
                  <a:pt x="232229" y="188685"/>
                </a:cubicBezTo>
                <a:cubicBezTo>
                  <a:pt x="241905" y="203199"/>
                  <a:pt x="248923" y="219893"/>
                  <a:pt x="261258" y="232228"/>
                </a:cubicBezTo>
                <a:cubicBezTo>
                  <a:pt x="273593" y="244563"/>
                  <a:pt x="289198" y="253456"/>
                  <a:pt x="304800" y="261257"/>
                </a:cubicBezTo>
                <a:cubicBezTo>
                  <a:pt x="349547" y="283631"/>
                  <a:pt x="424437" y="285283"/>
                  <a:pt x="464458" y="290285"/>
                </a:cubicBezTo>
                <a:cubicBezTo>
                  <a:pt x="512839" y="285447"/>
                  <a:pt x="561543" y="283164"/>
                  <a:pt x="609600" y="275771"/>
                </a:cubicBezTo>
                <a:cubicBezTo>
                  <a:pt x="673208" y="265985"/>
                  <a:pt x="636405" y="258063"/>
                  <a:pt x="696686" y="232228"/>
                </a:cubicBezTo>
                <a:cubicBezTo>
                  <a:pt x="715021" y="224370"/>
                  <a:pt x="735563" y="223194"/>
                  <a:pt x="754743" y="217714"/>
                </a:cubicBezTo>
                <a:cubicBezTo>
                  <a:pt x="769454" y="213511"/>
                  <a:pt x="783772" y="208038"/>
                  <a:pt x="798286" y="203200"/>
                </a:cubicBezTo>
                <a:cubicBezTo>
                  <a:pt x="812800" y="193524"/>
                  <a:pt x="825888" y="181256"/>
                  <a:pt x="841829" y="174171"/>
                </a:cubicBezTo>
                <a:cubicBezTo>
                  <a:pt x="869791" y="161744"/>
                  <a:pt x="928915" y="145143"/>
                  <a:pt x="928915" y="145143"/>
                </a:cubicBezTo>
                <a:cubicBezTo>
                  <a:pt x="938591" y="130629"/>
                  <a:pt x="950142" y="117202"/>
                  <a:pt x="957943" y="101600"/>
                </a:cubicBezTo>
                <a:cubicBezTo>
                  <a:pt x="964785" y="87916"/>
                  <a:pt x="958253" y="63739"/>
                  <a:pt x="972458" y="58057"/>
                </a:cubicBezTo>
                <a:cubicBezTo>
                  <a:pt x="990979" y="50648"/>
                  <a:pt x="1010954" y="68659"/>
                  <a:pt x="1030515" y="72571"/>
                </a:cubicBezTo>
                <a:cubicBezTo>
                  <a:pt x="1059372" y="78342"/>
                  <a:pt x="1088572" y="82247"/>
                  <a:pt x="1117600" y="87085"/>
                </a:cubicBezTo>
                <a:cubicBezTo>
                  <a:pt x="1175783" y="106480"/>
                  <a:pt x="1171594" y="112630"/>
                  <a:pt x="1248229" y="87085"/>
                </a:cubicBezTo>
                <a:cubicBezTo>
                  <a:pt x="1264778" y="81569"/>
                  <a:pt x="1275223" y="63573"/>
                  <a:pt x="1291772" y="58057"/>
                </a:cubicBezTo>
                <a:cubicBezTo>
                  <a:pt x="1319691" y="48751"/>
                  <a:pt x="1349829" y="48381"/>
                  <a:pt x="1378858" y="43543"/>
                </a:cubicBezTo>
                <a:lnTo>
                  <a:pt x="1393372" y="0"/>
                </a:lnTo>
                <a:lnTo>
                  <a:pt x="0" y="14514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libre 23"/>
          <p:cNvSpPr/>
          <p:nvPr/>
        </p:nvSpPr>
        <p:spPr>
          <a:xfrm>
            <a:off x="1611086" y="899886"/>
            <a:ext cx="972457" cy="290285"/>
          </a:xfrm>
          <a:custGeom>
            <a:avLst/>
            <a:gdLst>
              <a:gd name="connsiteX0" fmla="*/ 0 w 972457"/>
              <a:gd name="connsiteY0" fmla="*/ 0 h 290285"/>
              <a:gd name="connsiteX1" fmla="*/ 0 w 972457"/>
              <a:gd name="connsiteY1" fmla="*/ 0 h 290285"/>
              <a:gd name="connsiteX2" fmla="*/ 87085 w 972457"/>
              <a:gd name="connsiteY2" fmla="*/ 101600 h 290285"/>
              <a:gd name="connsiteX3" fmla="*/ 130628 w 972457"/>
              <a:gd name="connsiteY3" fmla="*/ 188685 h 290285"/>
              <a:gd name="connsiteX4" fmla="*/ 232228 w 972457"/>
              <a:gd name="connsiteY4" fmla="*/ 217714 h 290285"/>
              <a:gd name="connsiteX5" fmla="*/ 261257 w 972457"/>
              <a:gd name="connsiteY5" fmla="*/ 261257 h 290285"/>
              <a:gd name="connsiteX6" fmla="*/ 348343 w 972457"/>
              <a:gd name="connsiteY6" fmla="*/ 290285 h 290285"/>
              <a:gd name="connsiteX7" fmla="*/ 449943 w 972457"/>
              <a:gd name="connsiteY7" fmla="*/ 275771 h 290285"/>
              <a:gd name="connsiteX8" fmla="*/ 493485 w 972457"/>
              <a:gd name="connsiteY8" fmla="*/ 261257 h 290285"/>
              <a:gd name="connsiteX9" fmla="*/ 667657 w 972457"/>
              <a:gd name="connsiteY9" fmla="*/ 246743 h 290285"/>
              <a:gd name="connsiteX10" fmla="*/ 798285 w 972457"/>
              <a:gd name="connsiteY10" fmla="*/ 203200 h 290285"/>
              <a:gd name="connsiteX11" fmla="*/ 841828 w 972457"/>
              <a:gd name="connsiteY11" fmla="*/ 188685 h 290285"/>
              <a:gd name="connsiteX12" fmla="*/ 899885 w 972457"/>
              <a:gd name="connsiteY12" fmla="*/ 130628 h 290285"/>
              <a:gd name="connsiteX13" fmla="*/ 928914 w 972457"/>
              <a:gd name="connsiteY13" fmla="*/ 87085 h 290285"/>
              <a:gd name="connsiteX14" fmla="*/ 972457 w 972457"/>
              <a:gd name="connsiteY14" fmla="*/ 58057 h 290285"/>
              <a:gd name="connsiteX15" fmla="*/ 943428 w 972457"/>
              <a:gd name="connsiteY15" fmla="*/ 0 h 290285"/>
              <a:gd name="connsiteX16" fmla="*/ 0 w 972457"/>
              <a:gd name="connsiteY16" fmla="*/ 0 h 290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72457" h="290285">
                <a:moveTo>
                  <a:pt x="0" y="0"/>
                </a:moveTo>
                <a:lnTo>
                  <a:pt x="0" y="0"/>
                </a:lnTo>
                <a:cubicBezTo>
                  <a:pt x="29028" y="33867"/>
                  <a:pt x="61506" y="65058"/>
                  <a:pt x="87085" y="101600"/>
                </a:cubicBezTo>
                <a:cubicBezTo>
                  <a:pt x="120548" y="149405"/>
                  <a:pt x="77799" y="146422"/>
                  <a:pt x="130628" y="188685"/>
                </a:cubicBezTo>
                <a:cubicBezTo>
                  <a:pt x="140095" y="196258"/>
                  <a:pt x="228431" y="216765"/>
                  <a:pt x="232228" y="217714"/>
                </a:cubicBezTo>
                <a:cubicBezTo>
                  <a:pt x="241904" y="232228"/>
                  <a:pt x="246464" y="252012"/>
                  <a:pt x="261257" y="261257"/>
                </a:cubicBezTo>
                <a:cubicBezTo>
                  <a:pt x="287205" y="277474"/>
                  <a:pt x="348343" y="290285"/>
                  <a:pt x="348343" y="290285"/>
                </a:cubicBezTo>
                <a:cubicBezTo>
                  <a:pt x="382210" y="285447"/>
                  <a:pt x="416397" y="282480"/>
                  <a:pt x="449943" y="275771"/>
                </a:cubicBezTo>
                <a:cubicBezTo>
                  <a:pt x="464945" y="272771"/>
                  <a:pt x="478320" y="263279"/>
                  <a:pt x="493485" y="261257"/>
                </a:cubicBezTo>
                <a:cubicBezTo>
                  <a:pt x="551233" y="253557"/>
                  <a:pt x="609600" y="251581"/>
                  <a:pt x="667657" y="246743"/>
                </a:cubicBezTo>
                <a:lnTo>
                  <a:pt x="798285" y="203200"/>
                </a:lnTo>
                <a:lnTo>
                  <a:pt x="841828" y="188685"/>
                </a:lnTo>
                <a:cubicBezTo>
                  <a:pt x="873497" y="93684"/>
                  <a:pt x="829513" y="186927"/>
                  <a:pt x="899885" y="130628"/>
                </a:cubicBezTo>
                <a:cubicBezTo>
                  <a:pt x="913506" y="119731"/>
                  <a:pt x="916579" y="99420"/>
                  <a:pt x="928914" y="87085"/>
                </a:cubicBezTo>
                <a:cubicBezTo>
                  <a:pt x="941249" y="74750"/>
                  <a:pt x="957943" y="67733"/>
                  <a:pt x="972457" y="58057"/>
                </a:cubicBezTo>
                <a:cubicBezTo>
                  <a:pt x="940744" y="10489"/>
                  <a:pt x="943428" y="31958"/>
                  <a:pt x="943428" y="0"/>
                </a:cubicBezTo>
                <a:lnTo>
                  <a:pt x="0" y="0"/>
                </a:lnTo>
                <a:close/>
              </a:path>
            </a:pathLst>
          </a:custGeom>
          <a:blipFill>
            <a:blip r:embed="rId6" cstate="print">
              <a:alphaModFix amt="3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246743" y="5186824"/>
            <a:ext cx="711200" cy="865633"/>
          </a:xfrm>
          <a:custGeom>
            <a:avLst/>
            <a:gdLst>
              <a:gd name="connsiteX0" fmla="*/ 0 w 711200"/>
              <a:gd name="connsiteY0" fmla="*/ 154433 h 865633"/>
              <a:gd name="connsiteX1" fmla="*/ 0 w 711200"/>
              <a:gd name="connsiteY1" fmla="*/ 154433 h 865633"/>
              <a:gd name="connsiteX2" fmla="*/ 116114 w 711200"/>
              <a:gd name="connsiteY2" fmla="*/ 110890 h 865633"/>
              <a:gd name="connsiteX3" fmla="*/ 203200 w 711200"/>
              <a:gd name="connsiteY3" fmla="*/ 125405 h 865633"/>
              <a:gd name="connsiteX4" fmla="*/ 304800 w 711200"/>
              <a:gd name="connsiteY4" fmla="*/ 110890 h 865633"/>
              <a:gd name="connsiteX5" fmla="*/ 362857 w 711200"/>
              <a:gd name="connsiteY5" fmla="*/ 67347 h 865633"/>
              <a:gd name="connsiteX6" fmla="*/ 406400 w 711200"/>
              <a:gd name="connsiteY6" fmla="*/ 38319 h 865633"/>
              <a:gd name="connsiteX7" fmla="*/ 449943 w 711200"/>
              <a:gd name="connsiteY7" fmla="*/ 52833 h 865633"/>
              <a:gd name="connsiteX8" fmla="*/ 537028 w 711200"/>
              <a:gd name="connsiteY8" fmla="*/ 96376 h 865633"/>
              <a:gd name="connsiteX9" fmla="*/ 580571 w 711200"/>
              <a:gd name="connsiteY9" fmla="*/ 67347 h 865633"/>
              <a:gd name="connsiteX10" fmla="*/ 653143 w 711200"/>
              <a:gd name="connsiteY10" fmla="*/ 38319 h 865633"/>
              <a:gd name="connsiteX11" fmla="*/ 682171 w 711200"/>
              <a:gd name="connsiteY11" fmla="*/ 81862 h 865633"/>
              <a:gd name="connsiteX12" fmla="*/ 711200 w 711200"/>
              <a:gd name="connsiteY12" fmla="*/ 168947 h 865633"/>
              <a:gd name="connsiteX13" fmla="*/ 609600 w 711200"/>
              <a:gd name="connsiteY13" fmla="*/ 270547 h 865633"/>
              <a:gd name="connsiteX14" fmla="*/ 595086 w 711200"/>
              <a:gd name="connsiteY14" fmla="*/ 328605 h 865633"/>
              <a:gd name="connsiteX15" fmla="*/ 566057 w 711200"/>
              <a:gd name="connsiteY15" fmla="*/ 415690 h 865633"/>
              <a:gd name="connsiteX16" fmla="*/ 551543 w 711200"/>
              <a:gd name="connsiteY16" fmla="*/ 459233 h 865633"/>
              <a:gd name="connsiteX17" fmla="*/ 595086 w 711200"/>
              <a:gd name="connsiteY17" fmla="*/ 546319 h 865633"/>
              <a:gd name="connsiteX18" fmla="*/ 638628 w 711200"/>
              <a:gd name="connsiteY18" fmla="*/ 575347 h 865633"/>
              <a:gd name="connsiteX19" fmla="*/ 624114 w 711200"/>
              <a:gd name="connsiteY19" fmla="*/ 691462 h 865633"/>
              <a:gd name="connsiteX20" fmla="*/ 595086 w 711200"/>
              <a:gd name="connsiteY20" fmla="*/ 778547 h 865633"/>
              <a:gd name="connsiteX21" fmla="*/ 580571 w 711200"/>
              <a:gd name="connsiteY21" fmla="*/ 836605 h 865633"/>
              <a:gd name="connsiteX22" fmla="*/ 493486 w 711200"/>
              <a:gd name="connsiteY22" fmla="*/ 865633 h 865633"/>
              <a:gd name="connsiteX23" fmla="*/ 449943 w 711200"/>
              <a:gd name="connsiteY23" fmla="*/ 851119 h 865633"/>
              <a:gd name="connsiteX24" fmla="*/ 406400 w 711200"/>
              <a:gd name="connsiteY24" fmla="*/ 822090 h 865633"/>
              <a:gd name="connsiteX25" fmla="*/ 319314 w 711200"/>
              <a:gd name="connsiteY25" fmla="*/ 807576 h 865633"/>
              <a:gd name="connsiteX26" fmla="*/ 232228 w 711200"/>
              <a:gd name="connsiteY26" fmla="*/ 676947 h 865633"/>
              <a:gd name="connsiteX27" fmla="*/ 203200 w 711200"/>
              <a:gd name="connsiteY27" fmla="*/ 633405 h 865633"/>
              <a:gd name="connsiteX28" fmla="*/ 116114 w 711200"/>
              <a:gd name="connsiteY28" fmla="*/ 589862 h 865633"/>
              <a:gd name="connsiteX29" fmla="*/ 29028 w 711200"/>
              <a:gd name="connsiteY29" fmla="*/ 589862 h 865633"/>
              <a:gd name="connsiteX30" fmla="*/ 0 w 711200"/>
              <a:gd name="connsiteY30" fmla="*/ 154433 h 865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11200" h="865633">
                <a:moveTo>
                  <a:pt x="0" y="154433"/>
                </a:moveTo>
                <a:lnTo>
                  <a:pt x="0" y="154433"/>
                </a:lnTo>
                <a:cubicBezTo>
                  <a:pt x="38705" y="139919"/>
                  <a:pt x="75193" y="116736"/>
                  <a:pt x="116114" y="110890"/>
                </a:cubicBezTo>
                <a:cubicBezTo>
                  <a:pt x="145247" y="106728"/>
                  <a:pt x="173771" y="125405"/>
                  <a:pt x="203200" y="125405"/>
                </a:cubicBezTo>
                <a:cubicBezTo>
                  <a:pt x="237411" y="125405"/>
                  <a:pt x="270933" y="115728"/>
                  <a:pt x="304800" y="110890"/>
                </a:cubicBezTo>
                <a:cubicBezTo>
                  <a:pt x="324152" y="96376"/>
                  <a:pt x="343172" y="81407"/>
                  <a:pt x="362857" y="67347"/>
                </a:cubicBezTo>
                <a:cubicBezTo>
                  <a:pt x="377052" y="57208"/>
                  <a:pt x="389193" y="41187"/>
                  <a:pt x="406400" y="38319"/>
                </a:cubicBezTo>
                <a:cubicBezTo>
                  <a:pt x="421491" y="35804"/>
                  <a:pt x="435429" y="47995"/>
                  <a:pt x="449943" y="52833"/>
                </a:cubicBezTo>
                <a:cubicBezTo>
                  <a:pt x="465106" y="62942"/>
                  <a:pt x="512992" y="100382"/>
                  <a:pt x="537028" y="96376"/>
                </a:cubicBezTo>
                <a:cubicBezTo>
                  <a:pt x="554235" y="93508"/>
                  <a:pt x="566057" y="77023"/>
                  <a:pt x="580571" y="67347"/>
                </a:cubicBezTo>
                <a:cubicBezTo>
                  <a:pt x="604185" y="31928"/>
                  <a:pt x="605244" y="0"/>
                  <a:pt x="653143" y="38319"/>
                </a:cubicBezTo>
                <a:cubicBezTo>
                  <a:pt x="666764" y="49216"/>
                  <a:pt x="675086" y="65922"/>
                  <a:pt x="682171" y="81862"/>
                </a:cubicBezTo>
                <a:cubicBezTo>
                  <a:pt x="694598" y="109823"/>
                  <a:pt x="711200" y="168947"/>
                  <a:pt x="711200" y="168947"/>
                </a:cubicBezTo>
                <a:cubicBezTo>
                  <a:pt x="621666" y="228637"/>
                  <a:pt x="630638" y="196913"/>
                  <a:pt x="609600" y="270547"/>
                </a:cubicBezTo>
                <a:cubicBezTo>
                  <a:pt x="604120" y="289728"/>
                  <a:pt x="600818" y="309498"/>
                  <a:pt x="595086" y="328605"/>
                </a:cubicBezTo>
                <a:cubicBezTo>
                  <a:pt x="586294" y="357913"/>
                  <a:pt x="575733" y="386662"/>
                  <a:pt x="566057" y="415690"/>
                </a:cubicBezTo>
                <a:lnTo>
                  <a:pt x="551543" y="459233"/>
                </a:lnTo>
                <a:cubicBezTo>
                  <a:pt x="563348" y="494649"/>
                  <a:pt x="566949" y="518182"/>
                  <a:pt x="595086" y="546319"/>
                </a:cubicBezTo>
                <a:cubicBezTo>
                  <a:pt x="607421" y="558654"/>
                  <a:pt x="624114" y="565671"/>
                  <a:pt x="638628" y="575347"/>
                </a:cubicBezTo>
                <a:cubicBezTo>
                  <a:pt x="673173" y="678982"/>
                  <a:pt x="693117" y="645460"/>
                  <a:pt x="624114" y="691462"/>
                </a:cubicBezTo>
                <a:cubicBezTo>
                  <a:pt x="614438" y="720490"/>
                  <a:pt x="602507" y="748862"/>
                  <a:pt x="595086" y="778547"/>
                </a:cubicBezTo>
                <a:cubicBezTo>
                  <a:pt x="590248" y="797900"/>
                  <a:pt x="595717" y="823623"/>
                  <a:pt x="580571" y="836605"/>
                </a:cubicBezTo>
                <a:cubicBezTo>
                  <a:pt x="557339" y="856518"/>
                  <a:pt x="493486" y="865633"/>
                  <a:pt x="493486" y="865633"/>
                </a:cubicBezTo>
                <a:cubicBezTo>
                  <a:pt x="478972" y="860795"/>
                  <a:pt x="463627" y="857961"/>
                  <a:pt x="449943" y="851119"/>
                </a:cubicBezTo>
                <a:cubicBezTo>
                  <a:pt x="434341" y="843318"/>
                  <a:pt x="422949" y="827606"/>
                  <a:pt x="406400" y="822090"/>
                </a:cubicBezTo>
                <a:cubicBezTo>
                  <a:pt x="378481" y="812784"/>
                  <a:pt x="348343" y="812414"/>
                  <a:pt x="319314" y="807576"/>
                </a:cubicBezTo>
                <a:lnTo>
                  <a:pt x="232228" y="676947"/>
                </a:lnTo>
                <a:cubicBezTo>
                  <a:pt x="222552" y="662433"/>
                  <a:pt x="217714" y="643081"/>
                  <a:pt x="203200" y="633405"/>
                </a:cubicBezTo>
                <a:cubicBezTo>
                  <a:pt x="146927" y="595889"/>
                  <a:pt x="176206" y="609892"/>
                  <a:pt x="116114" y="589862"/>
                </a:cubicBezTo>
                <a:cubicBezTo>
                  <a:pt x="47562" y="607000"/>
                  <a:pt x="75899" y="613297"/>
                  <a:pt x="29028" y="589862"/>
                </a:cubicBezTo>
                <a:lnTo>
                  <a:pt x="0" y="154433"/>
                </a:lnTo>
                <a:close/>
              </a:path>
            </a:pathLst>
          </a:custGeom>
          <a:blipFill>
            <a:blip r:embed="rId7" cstate="print">
              <a:alphaModFix amt="3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>
            <a:off x="261257" y="2345508"/>
            <a:ext cx="1988457" cy="2866798"/>
          </a:xfrm>
          <a:custGeom>
            <a:avLst/>
            <a:gdLst>
              <a:gd name="connsiteX0" fmla="*/ 0 w 1988457"/>
              <a:gd name="connsiteY0" fmla="*/ 1239521 h 2866798"/>
              <a:gd name="connsiteX1" fmla="*/ 0 w 1988457"/>
              <a:gd name="connsiteY1" fmla="*/ 1239521 h 2866798"/>
              <a:gd name="connsiteX2" fmla="*/ 101600 w 1988457"/>
              <a:gd name="connsiteY2" fmla="*/ 1312092 h 2866798"/>
              <a:gd name="connsiteX3" fmla="*/ 145143 w 1988457"/>
              <a:gd name="connsiteY3" fmla="*/ 1442721 h 2866798"/>
              <a:gd name="connsiteX4" fmla="*/ 159657 w 1988457"/>
              <a:gd name="connsiteY4" fmla="*/ 1486263 h 2866798"/>
              <a:gd name="connsiteX5" fmla="*/ 319314 w 1988457"/>
              <a:gd name="connsiteY5" fmla="*/ 1515292 h 2866798"/>
              <a:gd name="connsiteX6" fmla="*/ 304800 w 1988457"/>
              <a:gd name="connsiteY6" fmla="*/ 1573349 h 2866798"/>
              <a:gd name="connsiteX7" fmla="*/ 304800 w 1988457"/>
              <a:gd name="connsiteY7" fmla="*/ 1631406 h 2866798"/>
              <a:gd name="connsiteX8" fmla="*/ 362857 w 1988457"/>
              <a:gd name="connsiteY8" fmla="*/ 1616892 h 2866798"/>
              <a:gd name="connsiteX9" fmla="*/ 449943 w 1988457"/>
              <a:gd name="connsiteY9" fmla="*/ 1587863 h 2866798"/>
              <a:gd name="connsiteX10" fmla="*/ 522514 w 1988457"/>
              <a:gd name="connsiteY10" fmla="*/ 1602378 h 2866798"/>
              <a:gd name="connsiteX11" fmla="*/ 537029 w 1988457"/>
              <a:gd name="connsiteY11" fmla="*/ 1718492 h 2866798"/>
              <a:gd name="connsiteX12" fmla="*/ 508000 w 1988457"/>
              <a:gd name="connsiteY12" fmla="*/ 1762035 h 2866798"/>
              <a:gd name="connsiteX13" fmla="*/ 493486 w 1988457"/>
              <a:gd name="connsiteY13" fmla="*/ 1805578 h 2866798"/>
              <a:gd name="connsiteX14" fmla="*/ 551543 w 1988457"/>
              <a:gd name="connsiteY14" fmla="*/ 1820092 h 2866798"/>
              <a:gd name="connsiteX15" fmla="*/ 595086 w 1988457"/>
              <a:gd name="connsiteY15" fmla="*/ 1834606 h 2866798"/>
              <a:gd name="connsiteX16" fmla="*/ 725714 w 1988457"/>
              <a:gd name="connsiteY16" fmla="*/ 1907178 h 2866798"/>
              <a:gd name="connsiteX17" fmla="*/ 783772 w 1988457"/>
              <a:gd name="connsiteY17" fmla="*/ 1892663 h 2866798"/>
              <a:gd name="connsiteX18" fmla="*/ 841829 w 1988457"/>
              <a:gd name="connsiteY18" fmla="*/ 1965235 h 2866798"/>
              <a:gd name="connsiteX19" fmla="*/ 928914 w 1988457"/>
              <a:gd name="connsiteY19" fmla="*/ 2037806 h 2866798"/>
              <a:gd name="connsiteX20" fmla="*/ 899886 w 1988457"/>
              <a:gd name="connsiteY20" fmla="*/ 2124892 h 2866798"/>
              <a:gd name="connsiteX21" fmla="*/ 928914 w 1988457"/>
              <a:gd name="connsiteY21" fmla="*/ 2241006 h 2866798"/>
              <a:gd name="connsiteX22" fmla="*/ 957943 w 1988457"/>
              <a:gd name="connsiteY22" fmla="*/ 2328092 h 2866798"/>
              <a:gd name="connsiteX23" fmla="*/ 986972 w 1988457"/>
              <a:gd name="connsiteY23" fmla="*/ 2415178 h 2866798"/>
              <a:gd name="connsiteX24" fmla="*/ 1030514 w 1988457"/>
              <a:gd name="connsiteY24" fmla="*/ 2458721 h 2866798"/>
              <a:gd name="connsiteX25" fmla="*/ 1045029 w 1988457"/>
              <a:gd name="connsiteY25" fmla="*/ 2502263 h 2866798"/>
              <a:gd name="connsiteX26" fmla="*/ 1030514 w 1988457"/>
              <a:gd name="connsiteY26" fmla="*/ 2545806 h 2866798"/>
              <a:gd name="connsiteX27" fmla="*/ 1016000 w 1988457"/>
              <a:gd name="connsiteY27" fmla="*/ 2603863 h 2866798"/>
              <a:gd name="connsiteX28" fmla="*/ 899886 w 1988457"/>
              <a:gd name="connsiteY28" fmla="*/ 2589349 h 2866798"/>
              <a:gd name="connsiteX29" fmla="*/ 885372 w 1988457"/>
              <a:gd name="connsiteY29" fmla="*/ 2632892 h 2866798"/>
              <a:gd name="connsiteX30" fmla="*/ 914400 w 1988457"/>
              <a:gd name="connsiteY30" fmla="*/ 2763521 h 2866798"/>
              <a:gd name="connsiteX31" fmla="*/ 957943 w 1988457"/>
              <a:gd name="connsiteY31" fmla="*/ 2792549 h 2866798"/>
              <a:gd name="connsiteX32" fmla="*/ 986972 w 1988457"/>
              <a:gd name="connsiteY32" fmla="*/ 2836092 h 2866798"/>
              <a:gd name="connsiteX33" fmla="*/ 1132114 w 1988457"/>
              <a:gd name="connsiteY33" fmla="*/ 2836092 h 2866798"/>
              <a:gd name="connsiteX34" fmla="*/ 1175657 w 1988457"/>
              <a:gd name="connsiteY34" fmla="*/ 2690949 h 2866798"/>
              <a:gd name="connsiteX35" fmla="*/ 1190172 w 1988457"/>
              <a:gd name="connsiteY35" fmla="*/ 2560321 h 2866798"/>
              <a:gd name="connsiteX36" fmla="*/ 1277257 w 1988457"/>
              <a:gd name="connsiteY36" fmla="*/ 2531292 h 2866798"/>
              <a:gd name="connsiteX37" fmla="*/ 1422400 w 1988457"/>
              <a:gd name="connsiteY37" fmla="*/ 2502263 h 2866798"/>
              <a:gd name="connsiteX38" fmla="*/ 1422400 w 1988457"/>
              <a:gd name="connsiteY38" fmla="*/ 2415178 h 2866798"/>
              <a:gd name="connsiteX39" fmla="*/ 1451429 w 1988457"/>
              <a:gd name="connsiteY39" fmla="*/ 2371635 h 2866798"/>
              <a:gd name="connsiteX40" fmla="*/ 1436914 w 1988457"/>
              <a:gd name="connsiteY40" fmla="*/ 2241006 h 2866798"/>
              <a:gd name="connsiteX41" fmla="*/ 1393372 w 1988457"/>
              <a:gd name="connsiteY41" fmla="*/ 2211978 h 2866798"/>
              <a:gd name="connsiteX42" fmla="*/ 1306286 w 1988457"/>
              <a:gd name="connsiteY42" fmla="*/ 2182949 h 2866798"/>
              <a:gd name="connsiteX43" fmla="*/ 1219200 w 1988457"/>
              <a:gd name="connsiteY43" fmla="*/ 2139406 h 2866798"/>
              <a:gd name="connsiteX44" fmla="*/ 1175657 w 1988457"/>
              <a:gd name="connsiteY44" fmla="*/ 2110378 h 2866798"/>
              <a:gd name="connsiteX45" fmla="*/ 1161143 w 1988457"/>
              <a:gd name="connsiteY45" fmla="*/ 2066835 h 2866798"/>
              <a:gd name="connsiteX46" fmla="*/ 1190172 w 1988457"/>
              <a:gd name="connsiteY46" fmla="*/ 1979749 h 2866798"/>
              <a:gd name="connsiteX47" fmla="*/ 1204686 w 1988457"/>
              <a:gd name="connsiteY47" fmla="*/ 1936206 h 2866798"/>
              <a:gd name="connsiteX48" fmla="*/ 1248229 w 1988457"/>
              <a:gd name="connsiteY48" fmla="*/ 1849121 h 2866798"/>
              <a:gd name="connsiteX49" fmla="*/ 1233714 w 1988457"/>
              <a:gd name="connsiteY49" fmla="*/ 1805578 h 2866798"/>
              <a:gd name="connsiteX50" fmla="*/ 1248229 w 1988457"/>
              <a:gd name="connsiteY50" fmla="*/ 1762035 h 2866798"/>
              <a:gd name="connsiteX51" fmla="*/ 1262743 w 1988457"/>
              <a:gd name="connsiteY51" fmla="*/ 1689463 h 2866798"/>
              <a:gd name="connsiteX52" fmla="*/ 1277257 w 1988457"/>
              <a:gd name="connsiteY52" fmla="*/ 1645921 h 2866798"/>
              <a:gd name="connsiteX53" fmla="*/ 1320800 w 1988457"/>
              <a:gd name="connsiteY53" fmla="*/ 1616892 h 2866798"/>
              <a:gd name="connsiteX54" fmla="*/ 1465943 w 1988457"/>
              <a:gd name="connsiteY54" fmla="*/ 1660435 h 2866798"/>
              <a:gd name="connsiteX55" fmla="*/ 1538514 w 1988457"/>
              <a:gd name="connsiteY55" fmla="*/ 1776549 h 2866798"/>
              <a:gd name="connsiteX56" fmla="*/ 1669143 w 1988457"/>
              <a:gd name="connsiteY56" fmla="*/ 1791063 h 2866798"/>
              <a:gd name="connsiteX57" fmla="*/ 1727200 w 1988457"/>
              <a:gd name="connsiteY57" fmla="*/ 1878149 h 2866798"/>
              <a:gd name="connsiteX58" fmla="*/ 1756229 w 1988457"/>
              <a:gd name="connsiteY58" fmla="*/ 1921692 h 2866798"/>
              <a:gd name="connsiteX59" fmla="*/ 1799772 w 1988457"/>
              <a:gd name="connsiteY59" fmla="*/ 1936206 h 2866798"/>
              <a:gd name="connsiteX60" fmla="*/ 1828800 w 1988457"/>
              <a:gd name="connsiteY60" fmla="*/ 1979749 h 2866798"/>
              <a:gd name="connsiteX61" fmla="*/ 1930400 w 1988457"/>
              <a:gd name="connsiteY61" fmla="*/ 1979749 h 2866798"/>
              <a:gd name="connsiteX62" fmla="*/ 1944914 w 1988457"/>
              <a:gd name="connsiteY62" fmla="*/ 1936206 h 2866798"/>
              <a:gd name="connsiteX63" fmla="*/ 1959429 w 1988457"/>
              <a:gd name="connsiteY63" fmla="*/ 1820092 h 2866798"/>
              <a:gd name="connsiteX64" fmla="*/ 1988457 w 1988457"/>
              <a:gd name="connsiteY64" fmla="*/ 1776549 h 2866798"/>
              <a:gd name="connsiteX65" fmla="*/ 1944914 w 1988457"/>
              <a:gd name="connsiteY65" fmla="*/ 1747521 h 2866798"/>
              <a:gd name="connsiteX66" fmla="*/ 1843314 w 1988457"/>
              <a:gd name="connsiteY66" fmla="*/ 1631406 h 2866798"/>
              <a:gd name="connsiteX67" fmla="*/ 1814286 w 1988457"/>
              <a:gd name="connsiteY67" fmla="*/ 1587863 h 2866798"/>
              <a:gd name="connsiteX68" fmla="*/ 1712686 w 1988457"/>
              <a:gd name="connsiteY68" fmla="*/ 1544321 h 2866798"/>
              <a:gd name="connsiteX69" fmla="*/ 1669143 w 1988457"/>
              <a:gd name="connsiteY69" fmla="*/ 1515292 h 2866798"/>
              <a:gd name="connsiteX70" fmla="*/ 1538514 w 1988457"/>
              <a:gd name="connsiteY70" fmla="*/ 1471749 h 2866798"/>
              <a:gd name="connsiteX71" fmla="*/ 1494972 w 1988457"/>
              <a:gd name="connsiteY71" fmla="*/ 1457235 h 2866798"/>
              <a:gd name="connsiteX72" fmla="*/ 1451429 w 1988457"/>
              <a:gd name="connsiteY72" fmla="*/ 1442721 h 2866798"/>
              <a:gd name="connsiteX73" fmla="*/ 1277257 w 1988457"/>
              <a:gd name="connsiteY73" fmla="*/ 1326606 h 2866798"/>
              <a:gd name="connsiteX74" fmla="*/ 1233714 w 1988457"/>
              <a:gd name="connsiteY74" fmla="*/ 1297578 h 2866798"/>
              <a:gd name="connsiteX75" fmla="*/ 1190172 w 1988457"/>
              <a:gd name="connsiteY75" fmla="*/ 1283063 h 2866798"/>
              <a:gd name="connsiteX76" fmla="*/ 1103086 w 1988457"/>
              <a:gd name="connsiteY76" fmla="*/ 1225006 h 2866798"/>
              <a:gd name="connsiteX77" fmla="*/ 1059543 w 1988457"/>
              <a:gd name="connsiteY77" fmla="*/ 1195978 h 2866798"/>
              <a:gd name="connsiteX78" fmla="*/ 957943 w 1988457"/>
              <a:gd name="connsiteY78" fmla="*/ 1166949 h 2866798"/>
              <a:gd name="connsiteX79" fmla="*/ 899886 w 1988457"/>
              <a:gd name="connsiteY79" fmla="*/ 1152435 h 2866798"/>
              <a:gd name="connsiteX80" fmla="*/ 972457 w 1988457"/>
              <a:gd name="connsiteY80" fmla="*/ 1036321 h 2866798"/>
              <a:gd name="connsiteX81" fmla="*/ 1030514 w 1988457"/>
              <a:gd name="connsiteY81" fmla="*/ 949235 h 2866798"/>
              <a:gd name="connsiteX82" fmla="*/ 580572 w 1988457"/>
              <a:gd name="connsiteY82" fmla="*/ 862149 h 2866798"/>
              <a:gd name="connsiteX83" fmla="*/ 566057 w 1988457"/>
              <a:gd name="connsiteY83" fmla="*/ 818606 h 2866798"/>
              <a:gd name="connsiteX84" fmla="*/ 478972 w 1988457"/>
              <a:gd name="connsiteY84" fmla="*/ 760549 h 2866798"/>
              <a:gd name="connsiteX85" fmla="*/ 391886 w 1988457"/>
              <a:gd name="connsiteY85" fmla="*/ 717006 h 2866798"/>
              <a:gd name="connsiteX86" fmla="*/ 348343 w 1988457"/>
              <a:gd name="connsiteY86" fmla="*/ 615406 h 2866798"/>
              <a:gd name="connsiteX87" fmla="*/ 304800 w 1988457"/>
              <a:gd name="connsiteY87" fmla="*/ 586378 h 2866798"/>
              <a:gd name="connsiteX88" fmla="*/ 275772 w 1988457"/>
              <a:gd name="connsiteY88" fmla="*/ 528321 h 2866798"/>
              <a:gd name="connsiteX89" fmla="*/ 232229 w 1988457"/>
              <a:gd name="connsiteY89" fmla="*/ 441235 h 2866798"/>
              <a:gd name="connsiteX90" fmla="*/ 188686 w 1988457"/>
              <a:gd name="connsiteY90" fmla="*/ 426721 h 2866798"/>
              <a:gd name="connsiteX91" fmla="*/ 145143 w 1988457"/>
              <a:gd name="connsiteY91" fmla="*/ 339635 h 2866798"/>
              <a:gd name="connsiteX92" fmla="*/ 159657 w 1988457"/>
              <a:gd name="connsiteY92" fmla="*/ 296092 h 2866798"/>
              <a:gd name="connsiteX93" fmla="*/ 174172 w 1988457"/>
              <a:gd name="connsiteY93" fmla="*/ 223521 h 2866798"/>
              <a:gd name="connsiteX94" fmla="*/ 130629 w 1988457"/>
              <a:gd name="connsiteY94" fmla="*/ 121921 h 2866798"/>
              <a:gd name="connsiteX95" fmla="*/ 87086 w 1988457"/>
              <a:gd name="connsiteY95" fmla="*/ 92892 h 2866798"/>
              <a:gd name="connsiteX96" fmla="*/ 43543 w 1988457"/>
              <a:gd name="connsiteY96" fmla="*/ 5806 h 2866798"/>
              <a:gd name="connsiteX97" fmla="*/ 14514 w 1988457"/>
              <a:gd name="connsiteY97" fmla="*/ 5806 h 2866798"/>
              <a:gd name="connsiteX98" fmla="*/ 0 w 1988457"/>
              <a:gd name="connsiteY98" fmla="*/ 1239521 h 2866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988457" h="2866798">
                <a:moveTo>
                  <a:pt x="0" y="1239521"/>
                </a:moveTo>
                <a:lnTo>
                  <a:pt x="0" y="1239521"/>
                </a:lnTo>
                <a:cubicBezTo>
                  <a:pt x="33867" y="1263711"/>
                  <a:pt x="75245" y="1279881"/>
                  <a:pt x="101600" y="1312092"/>
                </a:cubicBezTo>
                <a:cubicBezTo>
                  <a:pt x="101602" y="1312095"/>
                  <a:pt x="137885" y="1420948"/>
                  <a:pt x="145143" y="1442721"/>
                </a:cubicBezTo>
                <a:cubicBezTo>
                  <a:pt x="149981" y="1457235"/>
                  <a:pt x="145143" y="1481425"/>
                  <a:pt x="159657" y="1486263"/>
                </a:cubicBezTo>
                <a:cubicBezTo>
                  <a:pt x="240204" y="1513113"/>
                  <a:pt x="188019" y="1498880"/>
                  <a:pt x="319314" y="1515292"/>
                </a:cubicBezTo>
                <a:cubicBezTo>
                  <a:pt x="314476" y="1534644"/>
                  <a:pt x="314697" y="1556029"/>
                  <a:pt x="304800" y="1573349"/>
                </a:cubicBezTo>
                <a:cubicBezTo>
                  <a:pt x="270009" y="1634234"/>
                  <a:pt x="227197" y="1605539"/>
                  <a:pt x="304800" y="1631406"/>
                </a:cubicBezTo>
                <a:cubicBezTo>
                  <a:pt x="324152" y="1626568"/>
                  <a:pt x="343750" y="1622624"/>
                  <a:pt x="362857" y="1616892"/>
                </a:cubicBezTo>
                <a:cubicBezTo>
                  <a:pt x="392165" y="1608099"/>
                  <a:pt x="449943" y="1587863"/>
                  <a:pt x="449943" y="1587863"/>
                </a:cubicBezTo>
                <a:cubicBezTo>
                  <a:pt x="474133" y="1592701"/>
                  <a:pt x="501095" y="1590138"/>
                  <a:pt x="522514" y="1602378"/>
                </a:cubicBezTo>
                <a:cubicBezTo>
                  <a:pt x="568337" y="1628563"/>
                  <a:pt x="550567" y="1682392"/>
                  <a:pt x="537029" y="1718492"/>
                </a:cubicBezTo>
                <a:cubicBezTo>
                  <a:pt x="530904" y="1734825"/>
                  <a:pt x="517676" y="1747521"/>
                  <a:pt x="508000" y="1762035"/>
                </a:cubicBezTo>
                <a:cubicBezTo>
                  <a:pt x="503162" y="1776549"/>
                  <a:pt x="484306" y="1793338"/>
                  <a:pt x="493486" y="1805578"/>
                </a:cubicBezTo>
                <a:cubicBezTo>
                  <a:pt x="505455" y="1821536"/>
                  <a:pt x="532363" y="1814612"/>
                  <a:pt x="551543" y="1820092"/>
                </a:cubicBezTo>
                <a:cubicBezTo>
                  <a:pt x="566254" y="1824295"/>
                  <a:pt x="580572" y="1829768"/>
                  <a:pt x="595086" y="1834606"/>
                </a:cubicBezTo>
                <a:cubicBezTo>
                  <a:pt x="694902" y="1901149"/>
                  <a:pt x="649075" y="1881630"/>
                  <a:pt x="725714" y="1907178"/>
                </a:cubicBezTo>
                <a:cubicBezTo>
                  <a:pt x="745067" y="1902340"/>
                  <a:pt x="764024" y="1889842"/>
                  <a:pt x="783772" y="1892663"/>
                </a:cubicBezTo>
                <a:cubicBezTo>
                  <a:pt x="843565" y="1901205"/>
                  <a:pt x="818709" y="1930556"/>
                  <a:pt x="841829" y="1965235"/>
                </a:cubicBezTo>
                <a:cubicBezTo>
                  <a:pt x="864180" y="1998762"/>
                  <a:pt x="896784" y="2016386"/>
                  <a:pt x="928914" y="2037806"/>
                </a:cubicBezTo>
                <a:cubicBezTo>
                  <a:pt x="919238" y="2066835"/>
                  <a:pt x="890210" y="2095863"/>
                  <a:pt x="899886" y="2124892"/>
                </a:cubicBezTo>
                <a:cubicBezTo>
                  <a:pt x="943929" y="2257025"/>
                  <a:pt x="876364" y="2048324"/>
                  <a:pt x="928914" y="2241006"/>
                </a:cubicBezTo>
                <a:cubicBezTo>
                  <a:pt x="936965" y="2270527"/>
                  <a:pt x="948267" y="2299063"/>
                  <a:pt x="957943" y="2328092"/>
                </a:cubicBezTo>
                <a:lnTo>
                  <a:pt x="986972" y="2415178"/>
                </a:lnTo>
                <a:lnTo>
                  <a:pt x="1030514" y="2458721"/>
                </a:lnTo>
                <a:cubicBezTo>
                  <a:pt x="1035352" y="2473235"/>
                  <a:pt x="1045029" y="2486964"/>
                  <a:pt x="1045029" y="2502263"/>
                </a:cubicBezTo>
                <a:cubicBezTo>
                  <a:pt x="1045029" y="2517563"/>
                  <a:pt x="1034717" y="2531095"/>
                  <a:pt x="1030514" y="2545806"/>
                </a:cubicBezTo>
                <a:cubicBezTo>
                  <a:pt x="1025034" y="2564986"/>
                  <a:pt x="1020838" y="2584511"/>
                  <a:pt x="1016000" y="2603863"/>
                </a:cubicBezTo>
                <a:cubicBezTo>
                  <a:pt x="974125" y="2575947"/>
                  <a:pt x="958175" y="2550490"/>
                  <a:pt x="899886" y="2589349"/>
                </a:cubicBezTo>
                <a:cubicBezTo>
                  <a:pt x="887156" y="2597836"/>
                  <a:pt x="890210" y="2618378"/>
                  <a:pt x="885372" y="2632892"/>
                </a:cubicBezTo>
                <a:cubicBezTo>
                  <a:pt x="885520" y="2633782"/>
                  <a:pt x="899356" y="2744716"/>
                  <a:pt x="914400" y="2763521"/>
                </a:cubicBezTo>
                <a:cubicBezTo>
                  <a:pt x="925297" y="2777142"/>
                  <a:pt x="943429" y="2782873"/>
                  <a:pt x="957943" y="2792549"/>
                </a:cubicBezTo>
                <a:cubicBezTo>
                  <a:pt x="967619" y="2807063"/>
                  <a:pt x="973350" y="2825195"/>
                  <a:pt x="986972" y="2836092"/>
                </a:cubicBezTo>
                <a:cubicBezTo>
                  <a:pt x="1025354" y="2866798"/>
                  <a:pt x="1099480" y="2840754"/>
                  <a:pt x="1132114" y="2836092"/>
                </a:cubicBezTo>
                <a:cubicBezTo>
                  <a:pt x="1167451" y="2730082"/>
                  <a:pt x="1153722" y="2778691"/>
                  <a:pt x="1175657" y="2690949"/>
                </a:cubicBezTo>
                <a:cubicBezTo>
                  <a:pt x="1180495" y="2647406"/>
                  <a:pt x="1166651" y="2597282"/>
                  <a:pt x="1190172" y="2560321"/>
                </a:cubicBezTo>
                <a:cubicBezTo>
                  <a:pt x="1206600" y="2534506"/>
                  <a:pt x="1248229" y="2540968"/>
                  <a:pt x="1277257" y="2531292"/>
                </a:cubicBezTo>
                <a:cubicBezTo>
                  <a:pt x="1353251" y="2505960"/>
                  <a:pt x="1305663" y="2518940"/>
                  <a:pt x="1422400" y="2502263"/>
                </a:cubicBezTo>
                <a:cubicBezTo>
                  <a:pt x="1499810" y="2386152"/>
                  <a:pt x="1422400" y="2531291"/>
                  <a:pt x="1422400" y="2415178"/>
                </a:cubicBezTo>
                <a:cubicBezTo>
                  <a:pt x="1422400" y="2397734"/>
                  <a:pt x="1441753" y="2386149"/>
                  <a:pt x="1451429" y="2371635"/>
                </a:cubicBezTo>
                <a:cubicBezTo>
                  <a:pt x="1446591" y="2328092"/>
                  <a:pt x="1451886" y="2282179"/>
                  <a:pt x="1436914" y="2241006"/>
                </a:cubicBezTo>
                <a:cubicBezTo>
                  <a:pt x="1430953" y="2224613"/>
                  <a:pt x="1409312" y="2219063"/>
                  <a:pt x="1393372" y="2211978"/>
                </a:cubicBezTo>
                <a:cubicBezTo>
                  <a:pt x="1365410" y="2199551"/>
                  <a:pt x="1331746" y="2199922"/>
                  <a:pt x="1306286" y="2182949"/>
                </a:cubicBezTo>
                <a:cubicBezTo>
                  <a:pt x="1181499" y="2099759"/>
                  <a:pt x="1339383" y="2199498"/>
                  <a:pt x="1219200" y="2139406"/>
                </a:cubicBezTo>
                <a:cubicBezTo>
                  <a:pt x="1203598" y="2131605"/>
                  <a:pt x="1190171" y="2120054"/>
                  <a:pt x="1175657" y="2110378"/>
                </a:cubicBezTo>
                <a:cubicBezTo>
                  <a:pt x="1170819" y="2095864"/>
                  <a:pt x="1159453" y="2082041"/>
                  <a:pt x="1161143" y="2066835"/>
                </a:cubicBezTo>
                <a:cubicBezTo>
                  <a:pt x="1164522" y="2036423"/>
                  <a:pt x="1180496" y="2008778"/>
                  <a:pt x="1190172" y="1979749"/>
                </a:cubicBezTo>
                <a:cubicBezTo>
                  <a:pt x="1195010" y="1965235"/>
                  <a:pt x="1196200" y="1948936"/>
                  <a:pt x="1204686" y="1936206"/>
                </a:cubicBezTo>
                <a:cubicBezTo>
                  <a:pt x="1242200" y="1879933"/>
                  <a:pt x="1228197" y="1909212"/>
                  <a:pt x="1248229" y="1849121"/>
                </a:cubicBezTo>
                <a:cubicBezTo>
                  <a:pt x="1243391" y="1834607"/>
                  <a:pt x="1233714" y="1820878"/>
                  <a:pt x="1233714" y="1805578"/>
                </a:cubicBezTo>
                <a:cubicBezTo>
                  <a:pt x="1233714" y="1790278"/>
                  <a:pt x="1244518" y="1776878"/>
                  <a:pt x="1248229" y="1762035"/>
                </a:cubicBezTo>
                <a:cubicBezTo>
                  <a:pt x="1254212" y="1738102"/>
                  <a:pt x="1256760" y="1713396"/>
                  <a:pt x="1262743" y="1689463"/>
                </a:cubicBezTo>
                <a:cubicBezTo>
                  <a:pt x="1266454" y="1674621"/>
                  <a:pt x="1267700" y="1657868"/>
                  <a:pt x="1277257" y="1645921"/>
                </a:cubicBezTo>
                <a:cubicBezTo>
                  <a:pt x="1288154" y="1632299"/>
                  <a:pt x="1306286" y="1626568"/>
                  <a:pt x="1320800" y="1616892"/>
                </a:cubicBezTo>
                <a:cubicBezTo>
                  <a:pt x="1349217" y="1620951"/>
                  <a:pt x="1440057" y="1619018"/>
                  <a:pt x="1465943" y="1660435"/>
                </a:cubicBezTo>
                <a:cubicBezTo>
                  <a:pt x="1498954" y="1713252"/>
                  <a:pt x="1470387" y="1759518"/>
                  <a:pt x="1538514" y="1776549"/>
                </a:cubicBezTo>
                <a:cubicBezTo>
                  <a:pt x="1581017" y="1787175"/>
                  <a:pt x="1625600" y="1786225"/>
                  <a:pt x="1669143" y="1791063"/>
                </a:cubicBezTo>
                <a:lnTo>
                  <a:pt x="1727200" y="1878149"/>
                </a:lnTo>
                <a:cubicBezTo>
                  <a:pt x="1736876" y="1892663"/>
                  <a:pt x="1739680" y="1916176"/>
                  <a:pt x="1756229" y="1921692"/>
                </a:cubicBezTo>
                <a:lnTo>
                  <a:pt x="1799772" y="1936206"/>
                </a:lnTo>
                <a:cubicBezTo>
                  <a:pt x="1809448" y="1950720"/>
                  <a:pt x="1815179" y="1968852"/>
                  <a:pt x="1828800" y="1979749"/>
                </a:cubicBezTo>
                <a:cubicBezTo>
                  <a:pt x="1863503" y="2007512"/>
                  <a:pt x="1893700" y="1988924"/>
                  <a:pt x="1930400" y="1979749"/>
                </a:cubicBezTo>
                <a:cubicBezTo>
                  <a:pt x="1935238" y="1965235"/>
                  <a:pt x="1942177" y="1951259"/>
                  <a:pt x="1944914" y="1936206"/>
                </a:cubicBezTo>
                <a:cubicBezTo>
                  <a:pt x="1951892" y="1897829"/>
                  <a:pt x="1949166" y="1857723"/>
                  <a:pt x="1959429" y="1820092"/>
                </a:cubicBezTo>
                <a:cubicBezTo>
                  <a:pt x="1964019" y="1803263"/>
                  <a:pt x="1978781" y="1791063"/>
                  <a:pt x="1988457" y="1776549"/>
                </a:cubicBezTo>
                <a:cubicBezTo>
                  <a:pt x="1973943" y="1766873"/>
                  <a:pt x="1956401" y="1760649"/>
                  <a:pt x="1944914" y="1747521"/>
                </a:cubicBezTo>
                <a:cubicBezTo>
                  <a:pt x="1826378" y="1612052"/>
                  <a:pt x="1941287" y="1696722"/>
                  <a:pt x="1843314" y="1631406"/>
                </a:cubicBezTo>
                <a:cubicBezTo>
                  <a:pt x="1833638" y="1616892"/>
                  <a:pt x="1827687" y="1599030"/>
                  <a:pt x="1814286" y="1587863"/>
                </a:cubicBezTo>
                <a:cubicBezTo>
                  <a:pt x="1790373" y="1567935"/>
                  <a:pt x="1742935" y="1554404"/>
                  <a:pt x="1712686" y="1544321"/>
                </a:cubicBezTo>
                <a:cubicBezTo>
                  <a:pt x="1698172" y="1534645"/>
                  <a:pt x="1685084" y="1522377"/>
                  <a:pt x="1669143" y="1515292"/>
                </a:cubicBezTo>
                <a:cubicBezTo>
                  <a:pt x="1669131" y="1515287"/>
                  <a:pt x="1560292" y="1479008"/>
                  <a:pt x="1538514" y="1471749"/>
                </a:cubicBezTo>
                <a:lnTo>
                  <a:pt x="1494972" y="1457235"/>
                </a:lnTo>
                <a:lnTo>
                  <a:pt x="1451429" y="1442721"/>
                </a:lnTo>
                <a:lnTo>
                  <a:pt x="1277257" y="1326606"/>
                </a:lnTo>
                <a:cubicBezTo>
                  <a:pt x="1262743" y="1316930"/>
                  <a:pt x="1250263" y="1303095"/>
                  <a:pt x="1233714" y="1297578"/>
                </a:cubicBezTo>
                <a:cubicBezTo>
                  <a:pt x="1219200" y="1292740"/>
                  <a:pt x="1203546" y="1290493"/>
                  <a:pt x="1190172" y="1283063"/>
                </a:cubicBezTo>
                <a:cubicBezTo>
                  <a:pt x="1159674" y="1266120"/>
                  <a:pt x="1132115" y="1244358"/>
                  <a:pt x="1103086" y="1225006"/>
                </a:cubicBezTo>
                <a:cubicBezTo>
                  <a:pt x="1088572" y="1215330"/>
                  <a:pt x="1076466" y="1200209"/>
                  <a:pt x="1059543" y="1195978"/>
                </a:cubicBezTo>
                <a:cubicBezTo>
                  <a:pt x="877995" y="1150589"/>
                  <a:pt x="1103740" y="1208604"/>
                  <a:pt x="957943" y="1166949"/>
                </a:cubicBezTo>
                <a:cubicBezTo>
                  <a:pt x="938763" y="1161469"/>
                  <a:pt x="919238" y="1157273"/>
                  <a:pt x="899886" y="1152435"/>
                </a:cubicBezTo>
                <a:cubicBezTo>
                  <a:pt x="933468" y="984522"/>
                  <a:pt x="880619" y="1164894"/>
                  <a:pt x="972457" y="1036321"/>
                </a:cubicBezTo>
                <a:cubicBezTo>
                  <a:pt x="1057663" y="917033"/>
                  <a:pt x="912258" y="1028072"/>
                  <a:pt x="1030514" y="949235"/>
                </a:cubicBezTo>
                <a:cubicBezTo>
                  <a:pt x="985985" y="726582"/>
                  <a:pt x="1049695" y="922681"/>
                  <a:pt x="580572" y="862149"/>
                </a:cubicBezTo>
                <a:cubicBezTo>
                  <a:pt x="565398" y="860191"/>
                  <a:pt x="576875" y="829424"/>
                  <a:pt x="566057" y="818606"/>
                </a:cubicBezTo>
                <a:cubicBezTo>
                  <a:pt x="541388" y="793937"/>
                  <a:pt x="508000" y="779901"/>
                  <a:pt x="478972" y="760549"/>
                </a:cubicBezTo>
                <a:cubicBezTo>
                  <a:pt x="422701" y="723035"/>
                  <a:pt x="451976" y="737037"/>
                  <a:pt x="391886" y="717006"/>
                </a:cubicBezTo>
                <a:cubicBezTo>
                  <a:pt x="380782" y="672591"/>
                  <a:pt x="381755" y="648818"/>
                  <a:pt x="348343" y="615406"/>
                </a:cubicBezTo>
                <a:cubicBezTo>
                  <a:pt x="336008" y="603071"/>
                  <a:pt x="319314" y="596054"/>
                  <a:pt x="304800" y="586378"/>
                </a:cubicBezTo>
                <a:cubicBezTo>
                  <a:pt x="295124" y="567026"/>
                  <a:pt x="284295" y="548208"/>
                  <a:pt x="275772" y="528321"/>
                </a:cubicBezTo>
                <a:cubicBezTo>
                  <a:pt x="262054" y="496313"/>
                  <a:pt x="262545" y="465488"/>
                  <a:pt x="232229" y="441235"/>
                </a:cubicBezTo>
                <a:cubicBezTo>
                  <a:pt x="220282" y="431678"/>
                  <a:pt x="203200" y="431559"/>
                  <a:pt x="188686" y="426721"/>
                </a:cubicBezTo>
                <a:cubicBezTo>
                  <a:pt x="174008" y="404705"/>
                  <a:pt x="145143" y="369682"/>
                  <a:pt x="145143" y="339635"/>
                </a:cubicBezTo>
                <a:cubicBezTo>
                  <a:pt x="145143" y="324336"/>
                  <a:pt x="155946" y="310935"/>
                  <a:pt x="159657" y="296092"/>
                </a:cubicBezTo>
                <a:cubicBezTo>
                  <a:pt x="165640" y="272159"/>
                  <a:pt x="169334" y="247711"/>
                  <a:pt x="174172" y="223521"/>
                </a:cubicBezTo>
                <a:cubicBezTo>
                  <a:pt x="163068" y="179107"/>
                  <a:pt x="164040" y="155332"/>
                  <a:pt x="130629" y="121921"/>
                </a:cubicBezTo>
                <a:cubicBezTo>
                  <a:pt x="118294" y="109586"/>
                  <a:pt x="101600" y="102568"/>
                  <a:pt x="87086" y="92892"/>
                </a:cubicBezTo>
                <a:cubicBezTo>
                  <a:pt x="78023" y="65702"/>
                  <a:pt x="68554" y="24564"/>
                  <a:pt x="43543" y="5806"/>
                </a:cubicBezTo>
                <a:cubicBezTo>
                  <a:pt x="35802" y="0"/>
                  <a:pt x="24190" y="5806"/>
                  <a:pt x="14514" y="5806"/>
                </a:cubicBezTo>
                <a:lnTo>
                  <a:pt x="0" y="1239521"/>
                </a:lnTo>
                <a:close/>
              </a:path>
            </a:pathLst>
          </a:custGeom>
          <a:blipFill>
            <a:blip r:embed="rId8" cstate="print">
              <a:alphaModFix amt="3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libre 26"/>
          <p:cNvSpPr/>
          <p:nvPr/>
        </p:nvSpPr>
        <p:spPr>
          <a:xfrm>
            <a:off x="4441371" y="6531429"/>
            <a:ext cx="1018402" cy="338238"/>
          </a:xfrm>
          <a:custGeom>
            <a:avLst/>
            <a:gdLst>
              <a:gd name="connsiteX0" fmla="*/ 333829 w 1018402"/>
              <a:gd name="connsiteY0" fmla="*/ 203200 h 338238"/>
              <a:gd name="connsiteX1" fmla="*/ 333829 w 1018402"/>
              <a:gd name="connsiteY1" fmla="*/ 203200 h 338238"/>
              <a:gd name="connsiteX2" fmla="*/ 203200 w 1018402"/>
              <a:gd name="connsiteY2" fmla="*/ 217714 h 338238"/>
              <a:gd name="connsiteX3" fmla="*/ 159658 w 1018402"/>
              <a:gd name="connsiteY3" fmla="*/ 232228 h 338238"/>
              <a:gd name="connsiteX4" fmla="*/ 14515 w 1018402"/>
              <a:gd name="connsiteY4" fmla="*/ 217714 h 338238"/>
              <a:gd name="connsiteX5" fmla="*/ 0 w 1018402"/>
              <a:gd name="connsiteY5" fmla="*/ 174171 h 338238"/>
              <a:gd name="connsiteX6" fmla="*/ 14515 w 1018402"/>
              <a:gd name="connsiteY6" fmla="*/ 58057 h 338238"/>
              <a:gd name="connsiteX7" fmla="*/ 58058 w 1018402"/>
              <a:gd name="connsiteY7" fmla="*/ 29028 h 338238"/>
              <a:gd name="connsiteX8" fmla="*/ 159658 w 1018402"/>
              <a:gd name="connsiteY8" fmla="*/ 0 h 338238"/>
              <a:gd name="connsiteX9" fmla="*/ 261258 w 1018402"/>
              <a:gd name="connsiteY9" fmla="*/ 14514 h 338238"/>
              <a:gd name="connsiteX10" fmla="*/ 348343 w 1018402"/>
              <a:gd name="connsiteY10" fmla="*/ 87085 h 338238"/>
              <a:gd name="connsiteX11" fmla="*/ 391886 w 1018402"/>
              <a:gd name="connsiteY11" fmla="*/ 101600 h 338238"/>
              <a:gd name="connsiteX12" fmla="*/ 537029 w 1018402"/>
              <a:gd name="connsiteY12" fmla="*/ 87085 h 338238"/>
              <a:gd name="connsiteX13" fmla="*/ 580572 w 1018402"/>
              <a:gd name="connsiteY13" fmla="*/ 58057 h 338238"/>
              <a:gd name="connsiteX14" fmla="*/ 711200 w 1018402"/>
              <a:gd name="connsiteY14" fmla="*/ 72571 h 338238"/>
              <a:gd name="connsiteX15" fmla="*/ 928915 w 1018402"/>
              <a:gd name="connsiteY15" fmla="*/ 87085 h 338238"/>
              <a:gd name="connsiteX16" fmla="*/ 986972 w 1018402"/>
              <a:gd name="connsiteY16" fmla="*/ 101600 h 338238"/>
              <a:gd name="connsiteX17" fmla="*/ 1016000 w 1018402"/>
              <a:gd name="connsiteY17" fmla="*/ 188685 h 338238"/>
              <a:gd name="connsiteX18" fmla="*/ 1001486 w 1018402"/>
              <a:gd name="connsiteY18" fmla="*/ 246742 h 338238"/>
              <a:gd name="connsiteX19" fmla="*/ 899886 w 1018402"/>
              <a:gd name="connsiteY19" fmla="*/ 261257 h 338238"/>
              <a:gd name="connsiteX20" fmla="*/ 841829 w 1018402"/>
              <a:gd name="connsiteY20" fmla="*/ 275771 h 338238"/>
              <a:gd name="connsiteX21" fmla="*/ 769258 w 1018402"/>
              <a:gd name="connsiteY21" fmla="*/ 290285 h 338238"/>
              <a:gd name="connsiteX22" fmla="*/ 682172 w 1018402"/>
              <a:gd name="connsiteY22" fmla="*/ 319314 h 338238"/>
              <a:gd name="connsiteX23" fmla="*/ 638629 w 1018402"/>
              <a:gd name="connsiteY23" fmla="*/ 333828 h 338238"/>
              <a:gd name="connsiteX24" fmla="*/ 551543 w 1018402"/>
              <a:gd name="connsiteY24" fmla="*/ 232228 h 338238"/>
              <a:gd name="connsiteX25" fmla="*/ 551543 w 1018402"/>
              <a:gd name="connsiteY25" fmla="*/ 232228 h 338238"/>
              <a:gd name="connsiteX26" fmla="*/ 464458 w 1018402"/>
              <a:gd name="connsiteY26" fmla="*/ 174171 h 338238"/>
              <a:gd name="connsiteX27" fmla="*/ 377372 w 1018402"/>
              <a:gd name="connsiteY27" fmla="*/ 188685 h 338238"/>
              <a:gd name="connsiteX28" fmla="*/ 333829 w 1018402"/>
              <a:gd name="connsiteY28" fmla="*/ 203200 h 338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18402" h="338238">
                <a:moveTo>
                  <a:pt x="333829" y="203200"/>
                </a:moveTo>
                <a:lnTo>
                  <a:pt x="333829" y="203200"/>
                </a:lnTo>
                <a:cubicBezTo>
                  <a:pt x="290286" y="208038"/>
                  <a:pt x="246415" y="210512"/>
                  <a:pt x="203200" y="217714"/>
                </a:cubicBezTo>
                <a:cubicBezTo>
                  <a:pt x="188109" y="220229"/>
                  <a:pt x="174957" y="232228"/>
                  <a:pt x="159658" y="232228"/>
                </a:cubicBezTo>
                <a:cubicBezTo>
                  <a:pt x="111036" y="232228"/>
                  <a:pt x="62896" y="222552"/>
                  <a:pt x="14515" y="217714"/>
                </a:cubicBezTo>
                <a:cubicBezTo>
                  <a:pt x="9677" y="203200"/>
                  <a:pt x="0" y="189471"/>
                  <a:pt x="0" y="174171"/>
                </a:cubicBezTo>
                <a:cubicBezTo>
                  <a:pt x="0" y="135165"/>
                  <a:pt x="28" y="94273"/>
                  <a:pt x="14515" y="58057"/>
                </a:cubicBezTo>
                <a:cubicBezTo>
                  <a:pt x="20994" y="41861"/>
                  <a:pt x="42456" y="36829"/>
                  <a:pt x="58058" y="29028"/>
                </a:cubicBezTo>
                <a:cubicBezTo>
                  <a:pt x="78881" y="18616"/>
                  <a:pt x="141056" y="4650"/>
                  <a:pt x="159658" y="0"/>
                </a:cubicBezTo>
                <a:cubicBezTo>
                  <a:pt x="193525" y="4838"/>
                  <a:pt x="228490" y="4684"/>
                  <a:pt x="261258" y="14514"/>
                </a:cubicBezTo>
                <a:cubicBezTo>
                  <a:pt x="304426" y="27464"/>
                  <a:pt x="313003" y="63525"/>
                  <a:pt x="348343" y="87085"/>
                </a:cubicBezTo>
                <a:cubicBezTo>
                  <a:pt x="361073" y="95572"/>
                  <a:pt x="377372" y="96762"/>
                  <a:pt x="391886" y="101600"/>
                </a:cubicBezTo>
                <a:cubicBezTo>
                  <a:pt x="440267" y="96762"/>
                  <a:pt x="489652" y="98018"/>
                  <a:pt x="537029" y="87085"/>
                </a:cubicBezTo>
                <a:cubicBezTo>
                  <a:pt x="554026" y="83163"/>
                  <a:pt x="563188" y="59506"/>
                  <a:pt x="580572" y="58057"/>
                </a:cubicBezTo>
                <a:cubicBezTo>
                  <a:pt x="624231" y="54419"/>
                  <a:pt x="667541" y="68933"/>
                  <a:pt x="711200" y="72571"/>
                </a:cubicBezTo>
                <a:cubicBezTo>
                  <a:pt x="783682" y="78611"/>
                  <a:pt x="856343" y="82247"/>
                  <a:pt x="928915" y="87085"/>
                </a:cubicBezTo>
                <a:cubicBezTo>
                  <a:pt x="948267" y="91923"/>
                  <a:pt x="973990" y="86454"/>
                  <a:pt x="986972" y="101600"/>
                </a:cubicBezTo>
                <a:cubicBezTo>
                  <a:pt x="1006885" y="124832"/>
                  <a:pt x="1016000" y="188685"/>
                  <a:pt x="1016000" y="188685"/>
                </a:cubicBezTo>
                <a:cubicBezTo>
                  <a:pt x="1011162" y="208037"/>
                  <a:pt x="1018402" y="236170"/>
                  <a:pt x="1001486" y="246742"/>
                </a:cubicBezTo>
                <a:cubicBezTo>
                  <a:pt x="972476" y="264874"/>
                  <a:pt x="933545" y="255137"/>
                  <a:pt x="899886" y="261257"/>
                </a:cubicBezTo>
                <a:cubicBezTo>
                  <a:pt x="880260" y="264825"/>
                  <a:pt x="861302" y="271444"/>
                  <a:pt x="841829" y="275771"/>
                </a:cubicBezTo>
                <a:cubicBezTo>
                  <a:pt x="817747" y="281122"/>
                  <a:pt x="793058" y="283794"/>
                  <a:pt x="769258" y="290285"/>
                </a:cubicBezTo>
                <a:cubicBezTo>
                  <a:pt x="739737" y="298336"/>
                  <a:pt x="711201" y="309638"/>
                  <a:pt x="682172" y="319314"/>
                </a:cubicBezTo>
                <a:lnTo>
                  <a:pt x="638629" y="333828"/>
                </a:lnTo>
                <a:cubicBezTo>
                  <a:pt x="550887" y="311893"/>
                  <a:pt x="586880" y="338238"/>
                  <a:pt x="551543" y="232228"/>
                </a:cubicBezTo>
                <a:lnTo>
                  <a:pt x="551543" y="232228"/>
                </a:lnTo>
                <a:lnTo>
                  <a:pt x="464458" y="174171"/>
                </a:lnTo>
                <a:cubicBezTo>
                  <a:pt x="435429" y="179009"/>
                  <a:pt x="406100" y="182301"/>
                  <a:pt x="377372" y="188685"/>
                </a:cubicBezTo>
                <a:cubicBezTo>
                  <a:pt x="298285" y="206260"/>
                  <a:pt x="341086" y="200781"/>
                  <a:pt x="333829" y="203200"/>
                </a:cubicBezTo>
                <a:close/>
              </a:path>
            </a:pathLst>
          </a:custGeom>
          <a:blipFill>
            <a:blip r:embed="rId9" cstate="print">
              <a:alphaModFix amt="3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orme libre 27"/>
          <p:cNvSpPr/>
          <p:nvPr/>
        </p:nvSpPr>
        <p:spPr>
          <a:xfrm>
            <a:off x="2227943" y="914400"/>
            <a:ext cx="3227010" cy="2148114"/>
          </a:xfrm>
          <a:custGeom>
            <a:avLst/>
            <a:gdLst>
              <a:gd name="connsiteX0" fmla="*/ 79828 w 3227010"/>
              <a:gd name="connsiteY0" fmla="*/ 2148114 h 2148114"/>
              <a:gd name="connsiteX1" fmla="*/ 7257 w 3227010"/>
              <a:gd name="connsiteY1" fmla="*/ 2032000 h 2148114"/>
              <a:gd name="connsiteX2" fmla="*/ 36286 w 3227010"/>
              <a:gd name="connsiteY2" fmla="*/ 1930400 h 2148114"/>
              <a:gd name="connsiteX3" fmla="*/ 108857 w 3227010"/>
              <a:gd name="connsiteY3" fmla="*/ 1814286 h 2148114"/>
              <a:gd name="connsiteX4" fmla="*/ 224971 w 3227010"/>
              <a:gd name="connsiteY4" fmla="*/ 1640114 h 2148114"/>
              <a:gd name="connsiteX5" fmla="*/ 312057 w 3227010"/>
              <a:gd name="connsiteY5" fmla="*/ 1596571 h 2148114"/>
              <a:gd name="connsiteX6" fmla="*/ 312057 w 3227010"/>
              <a:gd name="connsiteY6" fmla="*/ 1596571 h 2148114"/>
              <a:gd name="connsiteX7" fmla="*/ 500743 w 3227010"/>
              <a:gd name="connsiteY7" fmla="*/ 1480457 h 2148114"/>
              <a:gd name="connsiteX8" fmla="*/ 936171 w 3227010"/>
              <a:gd name="connsiteY8" fmla="*/ 1306286 h 2148114"/>
              <a:gd name="connsiteX9" fmla="*/ 1299028 w 3227010"/>
              <a:gd name="connsiteY9" fmla="*/ 1204686 h 2148114"/>
              <a:gd name="connsiteX10" fmla="*/ 1415143 w 3227010"/>
              <a:gd name="connsiteY10" fmla="*/ 1204686 h 2148114"/>
              <a:gd name="connsiteX11" fmla="*/ 1560286 w 3227010"/>
              <a:gd name="connsiteY11" fmla="*/ 1045029 h 2148114"/>
              <a:gd name="connsiteX12" fmla="*/ 1661886 w 3227010"/>
              <a:gd name="connsiteY12" fmla="*/ 1088571 h 2148114"/>
              <a:gd name="connsiteX13" fmla="*/ 1676400 w 3227010"/>
              <a:gd name="connsiteY13" fmla="*/ 1219200 h 2148114"/>
              <a:gd name="connsiteX14" fmla="*/ 1719943 w 3227010"/>
              <a:gd name="connsiteY14" fmla="*/ 1262743 h 2148114"/>
              <a:gd name="connsiteX15" fmla="*/ 1836057 w 3227010"/>
              <a:gd name="connsiteY15" fmla="*/ 1248229 h 2148114"/>
              <a:gd name="connsiteX16" fmla="*/ 1995714 w 3227010"/>
              <a:gd name="connsiteY16" fmla="*/ 1248229 h 2148114"/>
              <a:gd name="connsiteX17" fmla="*/ 2097314 w 3227010"/>
              <a:gd name="connsiteY17" fmla="*/ 1262743 h 2148114"/>
              <a:gd name="connsiteX18" fmla="*/ 2242457 w 3227010"/>
              <a:gd name="connsiteY18" fmla="*/ 1262743 h 2148114"/>
              <a:gd name="connsiteX19" fmla="*/ 2344057 w 3227010"/>
              <a:gd name="connsiteY19" fmla="*/ 1233714 h 2148114"/>
              <a:gd name="connsiteX20" fmla="*/ 2532743 w 3227010"/>
              <a:gd name="connsiteY20" fmla="*/ 1248229 h 2148114"/>
              <a:gd name="connsiteX21" fmla="*/ 2547257 w 3227010"/>
              <a:gd name="connsiteY21" fmla="*/ 1248229 h 2148114"/>
              <a:gd name="connsiteX22" fmla="*/ 2663371 w 3227010"/>
              <a:gd name="connsiteY22" fmla="*/ 1262743 h 2148114"/>
              <a:gd name="connsiteX23" fmla="*/ 2677886 w 3227010"/>
              <a:gd name="connsiteY23" fmla="*/ 1277257 h 2148114"/>
              <a:gd name="connsiteX24" fmla="*/ 2779486 w 3227010"/>
              <a:gd name="connsiteY24" fmla="*/ 1161143 h 2148114"/>
              <a:gd name="connsiteX25" fmla="*/ 2881086 w 3227010"/>
              <a:gd name="connsiteY25" fmla="*/ 1074057 h 2148114"/>
              <a:gd name="connsiteX26" fmla="*/ 2924628 w 3227010"/>
              <a:gd name="connsiteY26" fmla="*/ 856343 h 2148114"/>
              <a:gd name="connsiteX27" fmla="*/ 3040743 w 3227010"/>
              <a:gd name="connsiteY27" fmla="*/ 667657 h 2148114"/>
              <a:gd name="connsiteX28" fmla="*/ 3200400 w 3227010"/>
              <a:gd name="connsiteY28" fmla="*/ 174171 h 2148114"/>
              <a:gd name="connsiteX29" fmla="*/ 3200400 w 3227010"/>
              <a:gd name="connsiteY29" fmla="*/ 0 h 214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227010" h="2148114">
                <a:moveTo>
                  <a:pt x="79828" y="2148114"/>
                </a:moveTo>
                <a:cubicBezTo>
                  <a:pt x="47171" y="2108200"/>
                  <a:pt x="14514" y="2068286"/>
                  <a:pt x="7257" y="2032000"/>
                </a:cubicBezTo>
                <a:cubicBezTo>
                  <a:pt x="0" y="1995714"/>
                  <a:pt x="19353" y="1966686"/>
                  <a:pt x="36286" y="1930400"/>
                </a:cubicBezTo>
                <a:cubicBezTo>
                  <a:pt x="53219" y="1894114"/>
                  <a:pt x="77410" y="1862667"/>
                  <a:pt x="108857" y="1814286"/>
                </a:cubicBezTo>
                <a:cubicBezTo>
                  <a:pt x="140304" y="1765905"/>
                  <a:pt x="191104" y="1676400"/>
                  <a:pt x="224971" y="1640114"/>
                </a:cubicBezTo>
                <a:cubicBezTo>
                  <a:pt x="258838" y="1603828"/>
                  <a:pt x="312057" y="1596571"/>
                  <a:pt x="312057" y="1596571"/>
                </a:cubicBezTo>
                <a:lnTo>
                  <a:pt x="312057" y="1596571"/>
                </a:lnTo>
                <a:cubicBezTo>
                  <a:pt x="343504" y="1577219"/>
                  <a:pt x="396724" y="1528838"/>
                  <a:pt x="500743" y="1480457"/>
                </a:cubicBezTo>
                <a:cubicBezTo>
                  <a:pt x="604762" y="1432076"/>
                  <a:pt x="803124" y="1352248"/>
                  <a:pt x="936171" y="1306286"/>
                </a:cubicBezTo>
                <a:cubicBezTo>
                  <a:pt x="1069218" y="1260324"/>
                  <a:pt x="1219199" y="1221619"/>
                  <a:pt x="1299028" y="1204686"/>
                </a:cubicBezTo>
                <a:cubicBezTo>
                  <a:pt x="1378857" y="1187753"/>
                  <a:pt x="1371600" y="1231296"/>
                  <a:pt x="1415143" y="1204686"/>
                </a:cubicBezTo>
                <a:cubicBezTo>
                  <a:pt x="1458686" y="1178077"/>
                  <a:pt x="1519162" y="1064382"/>
                  <a:pt x="1560286" y="1045029"/>
                </a:cubicBezTo>
                <a:cubicBezTo>
                  <a:pt x="1601410" y="1025677"/>
                  <a:pt x="1642534" y="1059543"/>
                  <a:pt x="1661886" y="1088571"/>
                </a:cubicBezTo>
                <a:cubicBezTo>
                  <a:pt x="1681238" y="1117599"/>
                  <a:pt x="1666724" y="1190171"/>
                  <a:pt x="1676400" y="1219200"/>
                </a:cubicBezTo>
                <a:cubicBezTo>
                  <a:pt x="1686076" y="1248229"/>
                  <a:pt x="1693334" y="1257905"/>
                  <a:pt x="1719943" y="1262743"/>
                </a:cubicBezTo>
                <a:cubicBezTo>
                  <a:pt x="1746552" y="1267581"/>
                  <a:pt x="1790095" y="1250648"/>
                  <a:pt x="1836057" y="1248229"/>
                </a:cubicBezTo>
                <a:cubicBezTo>
                  <a:pt x="1882019" y="1245810"/>
                  <a:pt x="1952171" y="1245810"/>
                  <a:pt x="1995714" y="1248229"/>
                </a:cubicBezTo>
                <a:cubicBezTo>
                  <a:pt x="2039257" y="1250648"/>
                  <a:pt x="2056190" y="1260324"/>
                  <a:pt x="2097314" y="1262743"/>
                </a:cubicBezTo>
                <a:cubicBezTo>
                  <a:pt x="2138438" y="1265162"/>
                  <a:pt x="2201333" y="1267581"/>
                  <a:pt x="2242457" y="1262743"/>
                </a:cubicBezTo>
                <a:cubicBezTo>
                  <a:pt x="2283581" y="1257905"/>
                  <a:pt x="2295676" y="1236133"/>
                  <a:pt x="2344057" y="1233714"/>
                </a:cubicBezTo>
                <a:cubicBezTo>
                  <a:pt x="2392438" y="1231295"/>
                  <a:pt x="2498876" y="1245810"/>
                  <a:pt x="2532743" y="1248229"/>
                </a:cubicBezTo>
                <a:cubicBezTo>
                  <a:pt x="2566610" y="1250648"/>
                  <a:pt x="2525486" y="1245810"/>
                  <a:pt x="2547257" y="1248229"/>
                </a:cubicBezTo>
                <a:cubicBezTo>
                  <a:pt x="2569028" y="1250648"/>
                  <a:pt x="2641600" y="1257905"/>
                  <a:pt x="2663371" y="1262743"/>
                </a:cubicBezTo>
                <a:cubicBezTo>
                  <a:pt x="2685142" y="1267581"/>
                  <a:pt x="2658534" y="1294190"/>
                  <a:pt x="2677886" y="1277257"/>
                </a:cubicBezTo>
                <a:cubicBezTo>
                  <a:pt x="2697238" y="1260324"/>
                  <a:pt x="2745619" y="1195010"/>
                  <a:pt x="2779486" y="1161143"/>
                </a:cubicBezTo>
                <a:cubicBezTo>
                  <a:pt x="2813353" y="1127276"/>
                  <a:pt x="2856896" y="1124857"/>
                  <a:pt x="2881086" y="1074057"/>
                </a:cubicBezTo>
                <a:cubicBezTo>
                  <a:pt x="2905276" y="1023257"/>
                  <a:pt x="2898019" y="924076"/>
                  <a:pt x="2924628" y="856343"/>
                </a:cubicBezTo>
                <a:cubicBezTo>
                  <a:pt x="2951237" y="788610"/>
                  <a:pt x="2994781" y="781352"/>
                  <a:pt x="3040743" y="667657"/>
                </a:cubicBezTo>
                <a:cubicBezTo>
                  <a:pt x="3086705" y="553962"/>
                  <a:pt x="3173790" y="285447"/>
                  <a:pt x="3200400" y="174171"/>
                </a:cubicBezTo>
                <a:cubicBezTo>
                  <a:pt x="3227010" y="62895"/>
                  <a:pt x="3213705" y="31447"/>
                  <a:pt x="3200400" y="0"/>
                </a:cubicBezTo>
              </a:path>
            </a:pathLst>
          </a:cu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orme libre 28"/>
          <p:cNvSpPr/>
          <p:nvPr/>
        </p:nvSpPr>
        <p:spPr>
          <a:xfrm>
            <a:off x="304800" y="899886"/>
            <a:ext cx="149981" cy="435428"/>
          </a:xfrm>
          <a:custGeom>
            <a:avLst/>
            <a:gdLst>
              <a:gd name="connsiteX0" fmla="*/ 0 w 149981"/>
              <a:gd name="connsiteY0" fmla="*/ 435428 h 435428"/>
              <a:gd name="connsiteX1" fmla="*/ 130629 w 149981"/>
              <a:gd name="connsiteY1" fmla="*/ 348343 h 435428"/>
              <a:gd name="connsiteX2" fmla="*/ 116114 w 149981"/>
              <a:gd name="connsiteY2" fmla="*/ 275771 h 435428"/>
              <a:gd name="connsiteX3" fmla="*/ 72571 w 149981"/>
              <a:gd name="connsiteY3" fmla="*/ 246743 h 435428"/>
              <a:gd name="connsiteX4" fmla="*/ 101600 w 149981"/>
              <a:gd name="connsiteY4" fmla="*/ 159657 h 435428"/>
              <a:gd name="connsiteX5" fmla="*/ 58057 w 149981"/>
              <a:gd name="connsiteY5" fmla="*/ 159657 h 435428"/>
              <a:gd name="connsiteX6" fmla="*/ 29029 w 149981"/>
              <a:gd name="connsiteY6" fmla="*/ 101600 h 435428"/>
              <a:gd name="connsiteX7" fmla="*/ 72571 w 149981"/>
              <a:gd name="connsiteY7" fmla="*/ 0 h 43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981" h="435428">
                <a:moveTo>
                  <a:pt x="0" y="435428"/>
                </a:moveTo>
                <a:cubicBezTo>
                  <a:pt x="55638" y="405190"/>
                  <a:pt x="111277" y="374952"/>
                  <a:pt x="130629" y="348343"/>
                </a:cubicBezTo>
                <a:cubicBezTo>
                  <a:pt x="149981" y="321734"/>
                  <a:pt x="125790" y="292704"/>
                  <a:pt x="116114" y="275771"/>
                </a:cubicBezTo>
                <a:cubicBezTo>
                  <a:pt x="106438" y="258838"/>
                  <a:pt x="74990" y="266095"/>
                  <a:pt x="72571" y="246743"/>
                </a:cubicBezTo>
                <a:cubicBezTo>
                  <a:pt x="70152" y="227391"/>
                  <a:pt x="104019" y="174171"/>
                  <a:pt x="101600" y="159657"/>
                </a:cubicBezTo>
                <a:cubicBezTo>
                  <a:pt x="99181" y="145143"/>
                  <a:pt x="70152" y="169333"/>
                  <a:pt x="58057" y="159657"/>
                </a:cubicBezTo>
                <a:cubicBezTo>
                  <a:pt x="45962" y="149981"/>
                  <a:pt x="26610" y="128210"/>
                  <a:pt x="29029" y="101600"/>
                </a:cubicBezTo>
                <a:cubicBezTo>
                  <a:pt x="31448" y="74991"/>
                  <a:pt x="52009" y="37495"/>
                  <a:pt x="72571" y="0"/>
                </a:cubicBezTo>
              </a:path>
            </a:pathLst>
          </a:cu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2888343" y="2917371"/>
            <a:ext cx="3091543" cy="1538515"/>
          </a:xfrm>
          <a:custGeom>
            <a:avLst/>
            <a:gdLst>
              <a:gd name="connsiteX0" fmla="*/ 0 w 3091543"/>
              <a:gd name="connsiteY0" fmla="*/ 1538515 h 1538515"/>
              <a:gd name="connsiteX1" fmla="*/ 101600 w 3091543"/>
              <a:gd name="connsiteY1" fmla="*/ 1451429 h 1538515"/>
              <a:gd name="connsiteX2" fmla="*/ 58057 w 3091543"/>
              <a:gd name="connsiteY2" fmla="*/ 1378858 h 1538515"/>
              <a:gd name="connsiteX3" fmla="*/ 72571 w 3091543"/>
              <a:gd name="connsiteY3" fmla="*/ 1320800 h 1538515"/>
              <a:gd name="connsiteX4" fmla="*/ 159657 w 3091543"/>
              <a:gd name="connsiteY4" fmla="*/ 1291772 h 1538515"/>
              <a:gd name="connsiteX5" fmla="*/ 217714 w 3091543"/>
              <a:gd name="connsiteY5" fmla="*/ 1175658 h 1538515"/>
              <a:gd name="connsiteX6" fmla="*/ 275771 w 3091543"/>
              <a:gd name="connsiteY6" fmla="*/ 1146629 h 1538515"/>
              <a:gd name="connsiteX7" fmla="*/ 333828 w 3091543"/>
              <a:gd name="connsiteY7" fmla="*/ 1074058 h 1538515"/>
              <a:gd name="connsiteX8" fmla="*/ 319314 w 3091543"/>
              <a:gd name="connsiteY8" fmla="*/ 928915 h 1538515"/>
              <a:gd name="connsiteX9" fmla="*/ 362857 w 3091543"/>
              <a:gd name="connsiteY9" fmla="*/ 870858 h 1538515"/>
              <a:gd name="connsiteX10" fmla="*/ 522514 w 3091543"/>
              <a:gd name="connsiteY10" fmla="*/ 841829 h 1538515"/>
              <a:gd name="connsiteX11" fmla="*/ 580571 w 3091543"/>
              <a:gd name="connsiteY11" fmla="*/ 870858 h 1538515"/>
              <a:gd name="connsiteX12" fmla="*/ 711200 w 3091543"/>
              <a:gd name="connsiteY12" fmla="*/ 754743 h 1538515"/>
              <a:gd name="connsiteX13" fmla="*/ 769257 w 3091543"/>
              <a:gd name="connsiteY13" fmla="*/ 725715 h 1538515"/>
              <a:gd name="connsiteX14" fmla="*/ 870857 w 3091543"/>
              <a:gd name="connsiteY14" fmla="*/ 711200 h 1538515"/>
              <a:gd name="connsiteX15" fmla="*/ 928914 w 3091543"/>
              <a:gd name="connsiteY15" fmla="*/ 725715 h 1538515"/>
              <a:gd name="connsiteX16" fmla="*/ 1016000 w 3091543"/>
              <a:gd name="connsiteY16" fmla="*/ 595086 h 1538515"/>
              <a:gd name="connsiteX17" fmla="*/ 1132114 w 3091543"/>
              <a:gd name="connsiteY17" fmla="*/ 566058 h 1538515"/>
              <a:gd name="connsiteX18" fmla="*/ 1248228 w 3091543"/>
              <a:gd name="connsiteY18" fmla="*/ 551543 h 1538515"/>
              <a:gd name="connsiteX19" fmla="*/ 1407886 w 3091543"/>
              <a:gd name="connsiteY19" fmla="*/ 522515 h 1538515"/>
              <a:gd name="connsiteX20" fmla="*/ 1480457 w 3091543"/>
              <a:gd name="connsiteY20" fmla="*/ 493486 h 1538515"/>
              <a:gd name="connsiteX21" fmla="*/ 1538514 w 3091543"/>
              <a:gd name="connsiteY21" fmla="*/ 449943 h 1538515"/>
              <a:gd name="connsiteX22" fmla="*/ 1596571 w 3091543"/>
              <a:gd name="connsiteY22" fmla="*/ 420915 h 1538515"/>
              <a:gd name="connsiteX23" fmla="*/ 1698171 w 3091543"/>
              <a:gd name="connsiteY23" fmla="*/ 420915 h 1538515"/>
              <a:gd name="connsiteX24" fmla="*/ 1741714 w 3091543"/>
              <a:gd name="connsiteY24" fmla="*/ 464458 h 1538515"/>
              <a:gd name="connsiteX25" fmla="*/ 1799771 w 3091543"/>
              <a:gd name="connsiteY25" fmla="*/ 493486 h 1538515"/>
              <a:gd name="connsiteX26" fmla="*/ 1857828 w 3091543"/>
              <a:gd name="connsiteY26" fmla="*/ 464458 h 1538515"/>
              <a:gd name="connsiteX27" fmla="*/ 1872343 w 3091543"/>
              <a:gd name="connsiteY27" fmla="*/ 478972 h 1538515"/>
              <a:gd name="connsiteX28" fmla="*/ 1973943 w 3091543"/>
              <a:gd name="connsiteY28" fmla="*/ 522515 h 1538515"/>
              <a:gd name="connsiteX29" fmla="*/ 2017486 w 3091543"/>
              <a:gd name="connsiteY29" fmla="*/ 551543 h 1538515"/>
              <a:gd name="connsiteX30" fmla="*/ 2075543 w 3091543"/>
              <a:gd name="connsiteY30" fmla="*/ 537029 h 1538515"/>
              <a:gd name="connsiteX31" fmla="*/ 2177143 w 3091543"/>
              <a:gd name="connsiteY31" fmla="*/ 522515 h 1538515"/>
              <a:gd name="connsiteX32" fmla="*/ 2220686 w 3091543"/>
              <a:gd name="connsiteY32" fmla="*/ 522515 h 1538515"/>
              <a:gd name="connsiteX33" fmla="*/ 2307771 w 3091543"/>
              <a:gd name="connsiteY33" fmla="*/ 464458 h 1538515"/>
              <a:gd name="connsiteX34" fmla="*/ 2351314 w 3091543"/>
              <a:gd name="connsiteY34" fmla="*/ 406400 h 1538515"/>
              <a:gd name="connsiteX35" fmla="*/ 2322286 w 3091543"/>
              <a:gd name="connsiteY35" fmla="*/ 348343 h 1538515"/>
              <a:gd name="connsiteX36" fmla="*/ 2293257 w 3091543"/>
              <a:gd name="connsiteY36" fmla="*/ 290286 h 1538515"/>
              <a:gd name="connsiteX37" fmla="*/ 2409371 w 3091543"/>
              <a:gd name="connsiteY37" fmla="*/ 246743 h 1538515"/>
              <a:gd name="connsiteX38" fmla="*/ 2481943 w 3091543"/>
              <a:gd name="connsiteY38" fmla="*/ 203200 h 1538515"/>
              <a:gd name="connsiteX39" fmla="*/ 2569028 w 3091543"/>
              <a:gd name="connsiteY39" fmla="*/ 145143 h 1538515"/>
              <a:gd name="connsiteX40" fmla="*/ 2641600 w 3091543"/>
              <a:gd name="connsiteY40" fmla="*/ 101600 h 1538515"/>
              <a:gd name="connsiteX41" fmla="*/ 2728686 w 3091543"/>
              <a:gd name="connsiteY41" fmla="*/ 29029 h 1538515"/>
              <a:gd name="connsiteX42" fmla="*/ 2801257 w 3091543"/>
              <a:gd name="connsiteY42" fmla="*/ 14515 h 1538515"/>
              <a:gd name="connsiteX43" fmla="*/ 2873828 w 3091543"/>
              <a:gd name="connsiteY43" fmla="*/ 72572 h 1538515"/>
              <a:gd name="connsiteX44" fmla="*/ 2931886 w 3091543"/>
              <a:gd name="connsiteY44" fmla="*/ 87086 h 1538515"/>
              <a:gd name="connsiteX45" fmla="*/ 3018971 w 3091543"/>
              <a:gd name="connsiteY45" fmla="*/ 72572 h 1538515"/>
              <a:gd name="connsiteX46" fmla="*/ 3077028 w 3091543"/>
              <a:gd name="connsiteY46" fmla="*/ 29029 h 1538515"/>
              <a:gd name="connsiteX47" fmla="*/ 3091543 w 3091543"/>
              <a:gd name="connsiteY47" fmla="*/ 0 h 1538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91543" h="1538515">
                <a:moveTo>
                  <a:pt x="0" y="1538515"/>
                </a:moveTo>
                <a:cubicBezTo>
                  <a:pt x="45962" y="1508277"/>
                  <a:pt x="91924" y="1478039"/>
                  <a:pt x="101600" y="1451429"/>
                </a:cubicBezTo>
                <a:cubicBezTo>
                  <a:pt x="111276" y="1424820"/>
                  <a:pt x="62895" y="1400630"/>
                  <a:pt x="58057" y="1378858"/>
                </a:cubicBezTo>
                <a:cubicBezTo>
                  <a:pt x="53219" y="1357087"/>
                  <a:pt x="55638" y="1335314"/>
                  <a:pt x="72571" y="1320800"/>
                </a:cubicBezTo>
                <a:cubicBezTo>
                  <a:pt x="89504" y="1306286"/>
                  <a:pt x="135467" y="1315962"/>
                  <a:pt x="159657" y="1291772"/>
                </a:cubicBezTo>
                <a:cubicBezTo>
                  <a:pt x="183848" y="1267582"/>
                  <a:pt x="198362" y="1199848"/>
                  <a:pt x="217714" y="1175658"/>
                </a:cubicBezTo>
                <a:cubicBezTo>
                  <a:pt x="237066" y="1151468"/>
                  <a:pt x="256419" y="1163562"/>
                  <a:pt x="275771" y="1146629"/>
                </a:cubicBezTo>
                <a:cubicBezTo>
                  <a:pt x="295123" y="1129696"/>
                  <a:pt x="326571" y="1110344"/>
                  <a:pt x="333828" y="1074058"/>
                </a:cubicBezTo>
                <a:cubicBezTo>
                  <a:pt x="341085" y="1037772"/>
                  <a:pt x="314476" y="962782"/>
                  <a:pt x="319314" y="928915"/>
                </a:cubicBezTo>
                <a:cubicBezTo>
                  <a:pt x="324152" y="895048"/>
                  <a:pt x="328990" y="885372"/>
                  <a:pt x="362857" y="870858"/>
                </a:cubicBezTo>
                <a:cubicBezTo>
                  <a:pt x="396724" y="856344"/>
                  <a:pt x="486228" y="841829"/>
                  <a:pt x="522514" y="841829"/>
                </a:cubicBezTo>
                <a:cubicBezTo>
                  <a:pt x="558800" y="841829"/>
                  <a:pt x="549123" y="885372"/>
                  <a:pt x="580571" y="870858"/>
                </a:cubicBezTo>
                <a:cubicBezTo>
                  <a:pt x="612019" y="856344"/>
                  <a:pt x="679752" y="778933"/>
                  <a:pt x="711200" y="754743"/>
                </a:cubicBezTo>
                <a:cubicBezTo>
                  <a:pt x="742648" y="730553"/>
                  <a:pt x="742647" y="732972"/>
                  <a:pt x="769257" y="725715"/>
                </a:cubicBezTo>
                <a:cubicBezTo>
                  <a:pt x="795867" y="718458"/>
                  <a:pt x="844248" y="711200"/>
                  <a:pt x="870857" y="711200"/>
                </a:cubicBezTo>
                <a:cubicBezTo>
                  <a:pt x="897466" y="711200"/>
                  <a:pt x="904724" y="745067"/>
                  <a:pt x="928914" y="725715"/>
                </a:cubicBezTo>
                <a:cubicBezTo>
                  <a:pt x="953104" y="706363"/>
                  <a:pt x="982133" y="621696"/>
                  <a:pt x="1016000" y="595086"/>
                </a:cubicBezTo>
                <a:cubicBezTo>
                  <a:pt x="1049867" y="568477"/>
                  <a:pt x="1093409" y="573315"/>
                  <a:pt x="1132114" y="566058"/>
                </a:cubicBezTo>
                <a:cubicBezTo>
                  <a:pt x="1170819" y="558801"/>
                  <a:pt x="1202266" y="558800"/>
                  <a:pt x="1248228" y="551543"/>
                </a:cubicBezTo>
                <a:cubicBezTo>
                  <a:pt x="1294190" y="544286"/>
                  <a:pt x="1369181" y="532191"/>
                  <a:pt x="1407886" y="522515"/>
                </a:cubicBezTo>
                <a:cubicBezTo>
                  <a:pt x="1446591" y="512839"/>
                  <a:pt x="1458686" y="505581"/>
                  <a:pt x="1480457" y="493486"/>
                </a:cubicBezTo>
                <a:cubicBezTo>
                  <a:pt x="1502228" y="481391"/>
                  <a:pt x="1519162" y="462038"/>
                  <a:pt x="1538514" y="449943"/>
                </a:cubicBezTo>
                <a:cubicBezTo>
                  <a:pt x="1557866" y="437848"/>
                  <a:pt x="1569962" y="425753"/>
                  <a:pt x="1596571" y="420915"/>
                </a:cubicBezTo>
                <a:cubicBezTo>
                  <a:pt x="1623181" y="416077"/>
                  <a:pt x="1673981" y="413658"/>
                  <a:pt x="1698171" y="420915"/>
                </a:cubicBezTo>
                <a:cubicBezTo>
                  <a:pt x="1722361" y="428172"/>
                  <a:pt x="1724781" y="452363"/>
                  <a:pt x="1741714" y="464458"/>
                </a:cubicBezTo>
                <a:cubicBezTo>
                  <a:pt x="1758647" y="476553"/>
                  <a:pt x="1780419" y="493486"/>
                  <a:pt x="1799771" y="493486"/>
                </a:cubicBezTo>
                <a:cubicBezTo>
                  <a:pt x="1819123" y="493486"/>
                  <a:pt x="1845733" y="466877"/>
                  <a:pt x="1857828" y="464458"/>
                </a:cubicBezTo>
                <a:cubicBezTo>
                  <a:pt x="1869923" y="462039"/>
                  <a:pt x="1852991" y="469296"/>
                  <a:pt x="1872343" y="478972"/>
                </a:cubicBezTo>
                <a:cubicBezTo>
                  <a:pt x="1891695" y="488648"/>
                  <a:pt x="1949753" y="510420"/>
                  <a:pt x="1973943" y="522515"/>
                </a:cubicBezTo>
                <a:cubicBezTo>
                  <a:pt x="1998134" y="534610"/>
                  <a:pt x="2000553" y="549124"/>
                  <a:pt x="2017486" y="551543"/>
                </a:cubicBezTo>
                <a:cubicBezTo>
                  <a:pt x="2034419" y="553962"/>
                  <a:pt x="2048934" y="541867"/>
                  <a:pt x="2075543" y="537029"/>
                </a:cubicBezTo>
                <a:cubicBezTo>
                  <a:pt x="2102153" y="532191"/>
                  <a:pt x="2152953" y="524934"/>
                  <a:pt x="2177143" y="522515"/>
                </a:cubicBezTo>
                <a:cubicBezTo>
                  <a:pt x="2201333" y="520096"/>
                  <a:pt x="2198915" y="532191"/>
                  <a:pt x="2220686" y="522515"/>
                </a:cubicBezTo>
                <a:cubicBezTo>
                  <a:pt x="2242457" y="512839"/>
                  <a:pt x="2286000" y="483810"/>
                  <a:pt x="2307771" y="464458"/>
                </a:cubicBezTo>
                <a:cubicBezTo>
                  <a:pt x="2329542" y="445106"/>
                  <a:pt x="2348895" y="425752"/>
                  <a:pt x="2351314" y="406400"/>
                </a:cubicBezTo>
                <a:cubicBezTo>
                  <a:pt x="2353733" y="387048"/>
                  <a:pt x="2322286" y="348343"/>
                  <a:pt x="2322286" y="348343"/>
                </a:cubicBezTo>
                <a:cubicBezTo>
                  <a:pt x="2312610" y="328991"/>
                  <a:pt x="2278743" y="307219"/>
                  <a:pt x="2293257" y="290286"/>
                </a:cubicBezTo>
                <a:cubicBezTo>
                  <a:pt x="2307771" y="273353"/>
                  <a:pt x="2377923" y="261257"/>
                  <a:pt x="2409371" y="246743"/>
                </a:cubicBezTo>
                <a:cubicBezTo>
                  <a:pt x="2440819" y="232229"/>
                  <a:pt x="2455334" y="220133"/>
                  <a:pt x="2481943" y="203200"/>
                </a:cubicBezTo>
                <a:cubicBezTo>
                  <a:pt x="2508552" y="186267"/>
                  <a:pt x="2542419" y="162076"/>
                  <a:pt x="2569028" y="145143"/>
                </a:cubicBezTo>
                <a:cubicBezTo>
                  <a:pt x="2595637" y="128210"/>
                  <a:pt x="2614990" y="120952"/>
                  <a:pt x="2641600" y="101600"/>
                </a:cubicBezTo>
                <a:cubicBezTo>
                  <a:pt x="2668210" y="82248"/>
                  <a:pt x="2702077" y="43543"/>
                  <a:pt x="2728686" y="29029"/>
                </a:cubicBezTo>
                <a:cubicBezTo>
                  <a:pt x="2755296" y="14515"/>
                  <a:pt x="2777067" y="7258"/>
                  <a:pt x="2801257" y="14515"/>
                </a:cubicBezTo>
                <a:cubicBezTo>
                  <a:pt x="2825447" y="21772"/>
                  <a:pt x="2852057" y="60477"/>
                  <a:pt x="2873828" y="72572"/>
                </a:cubicBezTo>
                <a:cubicBezTo>
                  <a:pt x="2895599" y="84667"/>
                  <a:pt x="2907696" y="87086"/>
                  <a:pt x="2931886" y="87086"/>
                </a:cubicBezTo>
                <a:cubicBezTo>
                  <a:pt x="2956076" y="87086"/>
                  <a:pt x="2994781" y="82248"/>
                  <a:pt x="3018971" y="72572"/>
                </a:cubicBezTo>
                <a:cubicBezTo>
                  <a:pt x="3043161" y="62896"/>
                  <a:pt x="3064933" y="41124"/>
                  <a:pt x="3077028" y="29029"/>
                </a:cubicBezTo>
                <a:cubicBezTo>
                  <a:pt x="3089123" y="16934"/>
                  <a:pt x="3090333" y="8467"/>
                  <a:pt x="3091543" y="0"/>
                </a:cubicBezTo>
              </a:path>
            </a:pathLst>
          </a:custGeom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orme libre 30"/>
          <p:cNvSpPr/>
          <p:nvPr/>
        </p:nvSpPr>
        <p:spPr>
          <a:xfrm>
            <a:off x="333829" y="899886"/>
            <a:ext cx="137885" cy="464457"/>
          </a:xfrm>
          <a:custGeom>
            <a:avLst/>
            <a:gdLst>
              <a:gd name="connsiteX0" fmla="*/ 0 w 137885"/>
              <a:gd name="connsiteY0" fmla="*/ 464457 h 464457"/>
              <a:gd name="connsiteX1" fmla="*/ 87085 w 137885"/>
              <a:gd name="connsiteY1" fmla="*/ 420914 h 464457"/>
              <a:gd name="connsiteX2" fmla="*/ 130628 w 137885"/>
              <a:gd name="connsiteY2" fmla="*/ 362857 h 464457"/>
              <a:gd name="connsiteX3" fmla="*/ 130628 w 137885"/>
              <a:gd name="connsiteY3" fmla="*/ 304800 h 464457"/>
              <a:gd name="connsiteX4" fmla="*/ 87085 w 137885"/>
              <a:gd name="connsiteY4" fmla="*/ 261257 h 464457"/>
              <a:gd name="connsiteX5" fmla="*/ 87085 w 137885"/>
              <a:gd name="connsiteY5" fmla="*/ 217714 h 464457"/>
              <a:gd name="connsiteX6" fmla="*/ 101600 w 137885"/>
              <a:gd name="connsiteY6" fmla="*/ 145143 h 464457"/>
              <a:gd name="connsiteX7" fmla="*/ 58057 w 137885"/>
              <a:gd name="connsiteY7" fmla="*/ 130628 h 464457"/>
              <a:gd name="connsiteX8" fmla="*/ 43542 w 137885"/>
              <a:gd name="connsiteY8" fmla="*/ 72571 h 464457"/>
              <a:gd name="connsiteX9" fmla="*/ 72571 w 137885"/>
              <a:gd name="connsiteY9" fmla="*/ 0 h 46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885" h="464457">
                <a:moveTo>
                  <a:pt x="0" y="464457"/>
                </a:moveTo>
                <a:cubicBezTo>
                  <a:pt x="32657" y="451152"/>
                  <a:pt x="65314" y="437847"/>
                  <a:pt x="87085" y="420914"/>
                </a:cubicBezTo>
                <a:cubicBezTo>
                  <a:pt x="108856" y="403981"/>
                  <a:pt x="123371" y="382209"/>
                  <a:pt x="130628" y="362857"/>
                </a:cubicBezTo>
                <a:cubicBezTo>
                  <a:pt x="137885" y="343505"/>
                  <a:pt x="137885" y="321733"/>
                  <a:pt x="130628" y="304800"/>
                </a:cubicBezTo>
                <a:cubicBezTo>
                  <a:pt x="123371" y="287867"/>
                  <a:pt x="94342" y="275771"/>
                  <a:pt x="87085" y="261257"/>
                </a:cubicBezTo>
                <a:cubicBezTo>
                  <a:pt x="79828" y="246743"/>
                  <a:pt x="84666" y="237066"/>
                  <a:pt x="87085" y="217714"/>
                </a:cubicBezTo>
                <a:cubicBezTo>
                  <a:pt x="89504" y="198362"/>
                  <a:pt x="106438" y="159657"/>
                  <a:pt x="101600" y="145143"/>
                </a:cubicBezTo>
                <a:cubicBezTo>
                  <a:pt x="96762" y="130629"/>
                  <a:pt x="67733" y="142723"/>
                  <a:pt x="58057" y="130628"/>
                </a:cubicBezTo>
                <a:cubicBezTo>
                  <a:pt x="48381" y="118533"/>
                  <a:pt x="41123" y="94342"/>
                  <a:pt x="43542" y="72571"/>
                </a:cubicBezTo>
                <a:cubicBezTo>
                  <a:pt x="45961" y="50800"/>
                  <a:pt x="59266" y="25400"/>
                  <a:pt x="72571" y="0"/>
                </a:cubicBezTo>
              </a:path>
            </a:pathLst>
          </a:custGeom>
          <a:ln w="603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orme libre 33"/>
          <p:cNvSpPr/>
          <p:nvPr/>
        </p:nvSpPr>
        <p:spPr>
          <a:xfrm>
            <a:off x="348343" y="904724"/>
            <a:ext cx="943428" cy="503162"/>
          </a:xfrm>
          <a:custGeom>
            <a:avLst/>
            <a:gdLst>
              <a:gd name="connsiteX0" fmla="*/ 0 w 943428"/>
              <a:gd name="connsiteY0" fmla="*/ 503162 h 503162"/>
              <a:gd name="connsiteX1" fmla="*/ 130628 w 943428"/>
              <a:gd name="connsiteY1" fmla="*/ 416076 h 503162"/>
              <a:gd name="connsiteX2" fmla="*/ 290286 w 943428"/>
              <a:gd name="connsiteY2" fmla="*/ 459619 h 503162"/>
              <a:gd name="connsiteX3" fmla="*/ 362857 w 943428"/>
              <a:gd name="connsiteY3" fmla="*/ 401562 h 503162"/>
              <a:gd name="connsiteX4" fmla="*/ 435428 w 943428"/>
              <a:gd name="connsiteY4" fmla="*/ 416076 h 503162"/>
              <a:gd name="connsiteX5" fmla="*/ 478971 w 943428"/>
              <a:gd name="connsiteY5" fmla="*/ 416076 h 503162"/>
              <a:gd name="connsiteX6" fmla="*/ 580571 w 943428"/>
              <a:gd name="connsiteY6" fmla="*/ 445105 h 503162"/>
              <a:gd name="connsiteX7" fmla="*/ 638628 w 943428"/>
              <a:gd name="connsiteY7" fmla="*/ 387047 h 503162"/>
              <a:gd name="connsiteX8" fmla="*/ 653143 w 943428"/>
              <a:gd name="connsiteY8" fmla="*/ 314476 h 503162"/>
              <a:gd name="connsiteX9" fmla="*/ 754743 w 943428"/>
              <a:gd name="connsiteY9" fmla="*/ 270933 h 503162"/>
              <a:gd name="connsiteX10" fmla="*/ 812800 w 943428"/>
              <a:gd name="connsiteY10" fmla="*/ 241905 h 503162"/>
              <a:gd name="connsiteX11" fmla="*/ 812800 w 943428"/>
              <a:gd name="connsiteY11" fmla="*/ 183847 h 503162"/>
              <a:gd name="connsiteX12" fmla="*/ 812800 w 943428"/>
              <a:gd name="connsiteY12" fmla="*/ 111276 h 503162"/>
              <a:gd name="connsiteX13" fmla="*/ 812800 w 943428"/>
              <a:gd name="connsiteY13" fmla="*/ 67733 h 503162"/>
              <a:gd name="connsiteX14" fmla="*/ 899886 w 943428"/>
              <a:gd name="connsiteY14" fmla="*/ 9676 h 503162"/>
              <a:gd name="connsiteX15" fmla="*/ 943428 w 943428"/>
              <a:gd name="connsiteY15" fmla="*/ 9676 h 50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43428" h="503162">
                <a:moveTo>
                  <a:pt x="0" y="503162"/>
                </a:moveTo>
                <a:cubicBezTo>
                  <a:pt x="41123" y="463247"/>
                  <a:pt x="82247" y="423333"/>
                  <a:pt x="130628" y="416076"/>
                </a:cubicBezTo>
                <a:cubicBezTo>
                  <a:pt x="179009" y="408819"/>
                  <a:pt x="251581" y="462038"/>
                  <a:pt x="290286" y="459619"/>
                </a:cubicBezTo>
                <a:cubicBezTo>
                  <a:pt x="328991" y="457200"/>
                  <a:pt x="338667" y="408819"/>
                  <a:pt x="362857" y="401562"/>
                </a:cubicBezTo>
                <a:cubicBezTo>
                  <a:pt x="387047" y="394305"/>
                  <a:pt x="416076" y="413657"/>
                  <a:pt x="435428" y="416076"/>
                </a:cubicBezTo>
                <a:cubicBezTo>
                  <a:pt x="454780" y="418495"/>
                  <a:pt x="454781" y="411238"/>
                  <a:pt x="478971" y="416076"/>
                </a:cubicBezTo>
                <a:cubicBezTo>
                  <a:pt x="503161" y="420914"/>
                  <a:pt x="553962" y="449943"/>
                  <a:pt x="580571" y="445105"/>
                </a:cubicBezTo>
                <a:cubicBezTo>
                  <a:pt x="607180" y="440267"/>
                  <a:pt x="626533" y="408818"/>
                  <a:pt x="638628" y="387047"/>
                </a:cubicBezTo>
                <a:cubicBezTo>
                  <a:pt x="650723" y="365276"/>
                  <a:pt x="633791" y="333828"/>
                  <a:pt x="653143" y="314476"/>
                </a:cubicBezTo>
                <a:cubicBezTo>
                  <a:pt x="672496" y="295124"/>
                  <a:pt x="728134" y="283028"/>
                  <a:pt x="754743" y="270933"/>
                </a:cubicBezTo>
                <a:cubicBezTo>
                  <a:pt x="781352" y="258838"/>
                  <a:pt x="803124" y="256419"/>
                  <a:pt x="812800" y="241905"/>
                </a:cubicBezTo>
                <a:cubicBezTo>
                  <a:pt x="822476" y="227391"/>
                  <a:pt x="812800" y="183847"/>
                  <a:pt x="812800" y="183847"/>
                </a:cubicBezTo>
                <a:lnTo>
                  <a:pt x="812800" y="111276"/>
                </a:lnTo>
                <a:cubicBezTo>
                  <a:pt x="812800" y="91924"/>
                  <a:pt x="798286" y="84666"/>
                  <a:pt x="812800" y="67733"/>
                </a:cubicBezTo>
                <a:cubicBezTo>
                  <a:pt x="827314" y="50800"/>
                  <a:pt x="878115" y="19352"/>
                  <a:pt x="899886" y="9676"/>
                </a:cubicBezTo>
                <a:cubicBezTo>
                  <a:pt x="921657" y="0"/>
                  <a:pt x="932542" y="4838"/>
                  <a:pt x="943428" y="9676"/>
                </a:cubicBezTo>
              </a:path>
            </a:pathLst>
          </a:cu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orme libre 36"/>
          <p:cNvSpPr/>
          <p:nvPr/>
        </p:nvSpPr>
        <p:spPr>
          <a:xfrm>
            <a:off x="237067" y="2293257"/>
            <a:ext cx="2010228" cy="3853543"/>
          </a:xfrm>
          <a:custGeom>
            <a:avLst/>
            <a:gdLst>
              <a:gd name="connsiteX0" fmla="*/ 24190 w 2010228"/>
              <a:gd name="connsiteY0" fmla="*/ 0 h 3853543"/>
              <a:gd name="connsiteX1" fmla="*/ 125790 w 2010228"/>
              <a:gd name="connsiteY1" fmla="*/ 174172 h 3853543"/>
              <a:gd name="connsiteX2" fmla="*/ 140304 w 2010228"/>
              <a:gd name="connsiteY2" fmla="*/ 261257 h 3853543"/>
              <a:gd name="connsiteX3" fmla="*/ 140304 w 2010228"/>
              <a:gd name="connsiteY3" fmla="*/ 377372 h 3853543"/>
              <a:gd name="connsiteX4" fmla="*/ 314476 w 2010228"/>
              <a:gd name="connsiteY4" fmla="*/ 682172 h 3853543"/>
              <a:gd name="connsiteX5" fmla="*/ 503162 w 2010228"/>
              <a:gd name="connsiteY5" fmla="*/ 827314 h 3853543"/>
              <a:gd name="connsiteX6" fmla="*/ 633790 w 2010228"/>
              <a:gd name="connsiteY6" fmla="*/ 928914 h 3853543"/>
              <a:gd name="connsiteX7" fmla="*/ 764419 w 2010228"/>
              <a:gd name="connsiteY7" fmla="*/ 943429 h 3853543"/>
              <a:gd name="connsiteX8" fmla="*/ 866019 w 2010228"/>
              <a:gd name="connsiteY8" fmla="*/ 914400 h 3853543"/>
              <a:gd name="connsiteX9" fmla="*/ 1025676 w 2010228"/>
              <a:gd name="connsiteY9" fmla="*/ 914400 h 3853543"/>
              <a:gd name="connsiteX10" fmla="*/ 1069219 w 2010228"/>
              <a:gd name="connsiteY10" fmla="*/ 986972 h 3853543"/>
              <a:gd name="connsiteX11" fmla="*/ 996647 w 2010228"/>
              <a:gd name="connsiteY11" fmla="*/ 1059543 h 3853543"/>
              <a:gd name="connsiteX12" fmla="*/ 967619 w 2010228"/>
              <a:gd name="connsiteY12" fmla="*/ 1132114 h 3853543"/>
              <a:gd name="connsiteX13" fmla="*/ 1098247 w 2010228"/>
              <a:gd name="connsiteY13" fmla="*/ 1291772 h 3853543"/>
              <a:gd name="connsiteX14" fmla="*/ 1490133 w 2010228"/>
              <a:gd name="connsiteY14" fmla="*/ 1422400 h 3853543"/>
              <a:gd name="connsiteX15" fmla="*/ 1591733 w 2010228"/>
              <a:gd name="connsiteY15" fmla="*/ 1567543 h 3853543"/>
              <a:gd name="connsiteX16" fmla="*/ 1809447 w 2010228"/>
              <a:gd name="connsiteY16" fmla="*/ 1654629 h 3853543"/>
              <a:gd name="connsiteX17" fmla="*/ 1983619 w 2010228"/>
              <a:gd name="connsiteY17" fmla="*/ 1872343 h 3853543"/>
              <a:gd name="connsiteX18" fmla="*/ 1969104 w 2010228"/>
              <a:gd name="connsiteY18" fmla="*/ 1959429 h 3853543"/>
              <a:gd name="connsiteX19" fmla="*/ 1925562 w 2010228"/>
              <a:gd name="connsiteY19" fmla="*/ 2090057 h 3853543"/>
              <a:gd name="connsiteX20" fmla="*/ 1794933 w 2010228"/>
              <a:gd name="connsiteY20" fmla="*/ 2032000 h 3853543"/>
              <a:gd name="connsiteX21" fmla="*/ 1722362 w 2010228"/>
              <a:gd name="connsiteY21" fmla="*/ 1843314 h 3853543"/>
              <a:gd name="connsiteX22" fmla="*/ 1577219 w 2010228"/>
              <a:gd name="connsiteY22" fmla="*/ 1828800 h 3853543"/>
              <a:gd name="connsiteX23" fmla="*/ 1403047 w 2010228"/>
              <a:gd name="connsiteY23" fmla="*/ 1712686 h 3853543"/>
              <a:gd name="connsiteX24" fmla="*/ 1228876 w 2010228"/>
              <a:gd name="connsiteY24" fmla="*/ 1915886 h 3853543"/>
              <a:gd name="connsiteX25" fmla="*/ 1199847 w 2010228"/>
              <a:gd name="connsiteY25" fmla="*/ 2061029 h 3853543"/>
              <a:gd name="connsiteX26" fmla="*/ 1214362 w 2010228"/>
              <a:gd name="connsiteY26" fmla="*/ 2191657 h 3853543"/>
              <a:gd name="connsiteX27" fmla="*/ 1374019 w 2010228"/>
              <a:gd name="connsiteY27" fmla="*/ 2235200 h 3853543"/>
              <a:gd name="connsiteX28" fmla="*/ 1490133 w 2010228"/>
              <a:gd name="connsiteY28" fmla="*/ 2438400 h 3853543"/>
              <a:gd name="connsiteX29" fmla="*/ 1461104 w 2010228"/>
              <a:gd name="connsiteY29" fmla="*/ 2554514 h 3853543"/>
              <a:gd name="connsiteX30" fmla="*/ 1330476 w 2010228"/>
              <a:gd name="connsiteY30" fmla="*/ 2627086 h 3853543"/>
              <a:gd name="connsiteX31" fmla="*/ 1243390 w 2010228"/>
              <a:gd name="connsiteY31" fmla="*/ 2656114 h 3853543"/>
              <a:gd name="connsiteX32" fmla="*/ 1257904 w 2010228"/>
              <a:gd name="connsiteY32" fmla="*/ 2873829 h 3853543"/>
              <a:gd name="connsiteX33" fmla="*/ 1141790 w 2010228"/>
              <a:gd name="connsiteY33" fmla="*/ 3120572 h 3853543"/>
              <a:gd name="connsiteX34" fmla="*/ 793447 w 2010228"/>
              <a:gd name="connsiteY34" fmla="*/ 3135086 h 3853543"/>
              <a:gd name="connsiteX35" fmla="*/ 706362 w 2010228"/>
              <a:gd name="connsiteY35" fmla="*/ 3222172 h 3853543"/>
              <a:gd name="connsiteX36" fmla="*/ 720876 w 2010228"/>
              <a:gd name="connsiteY36" fmla="*/ 3381829 h 3853543"/>
              <a:gd name="connsiteX37" fmla="*/ 735390 w 2010228"/>
              <a:gd name="connsiteY37" fmla="*/ 3614057 h 3853543"/>
              <a:gd name="connsiteX38" fmla="*/ 575733 w 2010228"/>
              <a:gd name="connsiteY38" fmla="*/ 3817257 h 3853543"/>
              <a:gd name="connsiteX39" fmla="*/ 416076 w 2010228"/>
              <a:gd name="connsiteY39" fmla="*/ 3831772 h 3853543"/>
              <a:gd name="connsiteX40" fmla="*/ 241904 w 2010228"/>
              <a:gd name="connsiteY40" fmla="*/ 3744686 h 3853543"/>
              <a:gd name="connsiteX41" fmla="*/ 111276 w 2010228"/>
              <a:gd name="connsiteY41" fmla="*/ 3614057 h 3853543"/>
              <a:gd name="connsiteX42" fmla="*/ 38704 w 2010228"/>
              <a:gd name="connsiteY42" fmla="*/ 3614057 h 3853543"/>
              <a:gd name="connsiteX43" fmla="*/ 24190 w 2010228"/>
              <a:gd name="connsiteY43" fmla="*/ 2873829 h 3853543"/>
              <a:gd name="connsiteX44" fmla="*/ 183847 w 2010228"/>
              <a:gd name="connsiteY44" fmla="*/ 2931886 h 3853543"/>
              <a:gd name="connsiteX45" fmla="*/ 387047 w 2010228"/>
              <a:gd name="connsiteY45" fmla="*/ 2859314 h 3853543"/>
              <a:gd name="connsiteX46" fmla="*/ 604762 w 2010228"/>
              <a:gd name="connsiteY46" fmla="*/ 2830286 h 3853543"/>
              <a:gd name="connsiteX47" fmla="*/ 749904 w 2010228"/>
              <a:gd name="connsiteY47" fmla="*/ 2786743 h 3853543"/>
              <a:gd name="connsiteX48" fmla="*/ 793447 w 2010228"/>
              <a:gd name="connsiteY48" fmla="*/ 2641600 h 3853543"/>
              <a:gd name="connsiteX49" fmla="*/ 851504 w 2010228"/>
              <a:gd name="connsiteY49" fmla="*/ 2540000 h 3853543"/>
              <a:gd name="connsiteX50" fmla="*/ 836990 w 2010228"/>
              <a:gd name="connsiteY50" fmla="*/ 2351314 h 3853543"/>
              <a:gd name="connsiteX51" fmla="*/ 807962 w 2010228"/>
              <a:gd name="connsiteY51" fmla="*/ 2191657 h 3853543"/>
              <a:gd name="connsiteX52" fmla="*/ 648304 w 2010228"/>
              <a:gd name="connsiteY52" fmla="*/ 2075543 h 3853543"/>
              <a:gd name="connsiteX53" fmla="*/ 474133 w 2010228"/>
              <a:gd name="connsiteY53" fmla="*/ 1915886 h 3853543"/>
              <a:gd name="connsiteX54" fmla="*/ 358019 w 2010228"/>
              <a:gd name="connsiteY54" fmla="*/ 1814286 h 3853543"/>
              <a:gd name="connsiteX55" fmla="*/ 53219 w 2010228"/>
              <a:gd name="connsiteY55" fmla="*/ 1567543 h 385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010228" h="3853543">
                <a:moveTo>
                  <a:pt x="24190" y="0"/>
                </a:moveTo>
                <a:cubicBezTo>
                  <a:pt x="65314" y="65314"/>
                  <a:pt x="106438" y="130629"/>
                  <a:pt x="125790" y="174172"/>
                </a:cubicBezTo>
                <a:cubicBezTo>
                  <a:pt x="145142" y="217715"/>
                  <a:pt x="137885" y="227390"/>
                  <a:pt x="140304" y="261257"/>
                </a:cubicBezTo>
                <a:cubicBezTo>
                  <a:pt x="142723" y="295124"/>
                  <a:pt x="111275" y="307220"/>
                  <a:pt x="140304" y="377372"/>
                </a:cubicBezTo>
                <a:cubicBezTo>
                  <a:pt x="169333" y="447525"/>
                  <a:pt x="254000" y="607182"/>
                  <a:pt x="314476" y="682172"/>
                </a:cubicBezTo>
                <a:cubicBezTo>
                  <a:pt x="374952" y="757162"/>
                  <a:pt x="503162" y="827314"/>
                  <a:pt x="503162" y="827314"/>
                </a:cubicBezTo>
                <a:cubicBezTo>
                  <a:pt x="556381" y="868438"/>
                  <a:pt x="590247" y="909562"/>
                  <a:pt x="633790" y="928914"/>
                </a:cubicBezTo>
                <a:cubicBezTo>
                  <a:pt x="677333" y="948266"/>
                  <a:pt x="725714" y="945848"/>
                  <a:pt x="764419" y="943429"/>
                </a:cubicBezTo>
                <a:cubicBezTo>
                  <a:pt x="803124" y="941010"/>
                  <a:pt x="822476" y="919238"/>
                  <a:pt x="866019" y="914400"/>
                </a:cubicBezTo>
                <a:cubicBezTo>
                  <a:pt x="909562" y="909562"/>
                  <a:pt x="991809" y="902305"/>
                  <a:pt x="1025676" y="914400"/>
                </a:cubicBezTo>
                <a:cubicBezTo>
                  <a:pt x="1059543" y="926495"/>
                  <a:pt x="1074057" y="962782"/>
                  <a:pt x="1069219" y="986972"/>
                </a:cubicBezTo>
                <a:cubicBezTo>
                  <a:pt x="1064381" y="1011162"/>
                  <a:pt x="1013580" y="1035353"/>
                  <a:pt x="996647" y="1059543"/>
                </a:cubicBezTo>
                <a:cubicBezTo>
                  <a:pt x="979714" y="1083733"/>
                  <a:pt x="950686" y="1093409"/>
                  <a:pt x="967619" y="1132114"/>
                </a:cubicBezTo>
                <a:cubicBezTo>
                  <a:pt x="984552" y="1170819"/>
                  <a:pt x="1011161" y="1243391"/>
                  <a:pt x="1098247" y="1291772"/>
                </a:cubicBezTo>
                <a:cubicBezTo>
                  <a:pt x="1185333" y="1340153"/>
                  <a:pt x="1407885" y="1376438"/>
                  <a:pt x="1490133" y="1422400"/>
                </a:cubicBezTo>
                <a:cubicBezTo>
                  <a:pt x="1572381" y="1468362"/>
                  <a:pt x="1538514" y="1528838"/>
                  <a:pt x="1591733" y="1567543"/>
                </a:cubicBezTo>
                <a:cubicBezTo>
                  <a:pt x="1644952" y="1606248"/>
                  <a:pt x="1744133" y="1603829"/>
                  <a:pt x="1809447" y="1654629"/>
                </a:cubicBezTo>
                <a:cubicBezTo>
                  <a:pt x="1874761" y="1705429"/>
                  <a:pt x="1957010" y="1821543"/>
                  <a:pt x="1983619" y="1872343"/>
                </a:cubicBezTo>
                <a:cubicBezTo>
                  <a:pt x="2010228" y="1923143"/>
                  <a:pt x="1978780" y="1923143"/>
                  <a:pt x="1969104" y="1959429"/>
                </a:cubicBezTo>
                <a:cubicBezTo>
                  <a:pt x="1959428" y="1995715"/>
                  <a:pt x="1954590" y="2077962"/>
                  <a:pt x="1925562" y="2090057"/>
                </a:cubicBezTo>
                <a:cubicBezTo>
                  <a:pt x="1896534" y="2102152"/>
                  <a:pt x="1828800" y="2073124"/>
                  <a:pt x="1794933" y="2032000"/>
                </a:cubicBezTo>
                <a:cubicBezTo>
                  <a:pt x="1761066" y="1990876"/>
                  <a:pt x="1758648" y="1877181"/>
                  <a:pt x="1722362" y="1843314"/>
                </a:cubicBezTo>
                <a:cubicBezTo>
                  <a:pt x="1686076" y="1809447"/>
                  <a:pt x="1630438" y="1850571"/>
                  <a:pt x="1577219" y="1828800"/>
                </a:cubicBezTo>
                <a:cubicBezTo>
                  <a:pt x="1524000" y="1807029"/>
                  <a:pt x="1461104" y="1698172"/>
                  <a:pt x="1403047" y="1712686"/>
                </a:cubicBezTo>
                <a:cubicBezTo>
                  <a:pt x="1344990" y="1727200"/>
                  <a:pt x="1262743" y="1857829"/>
                  <a:pt x="1228876" y="1915886"/>
                </a:cubicBezTo>
                <a:cubicBezTo>
                  <a:pt x="1195009" y="1973943"/>
                  <a:pt x="1202266" y="2015067"/>
                  <a:pt x="1199847" y="2061029"/>
                </a:cubicBezTo>
                <a:cubicBezTo>
                  <a:pt x="1197428" y="2106991"/>
                  <a:pt x="1185333" y="2162629"/>
                  <a:pt x="1214362" y="2191657"/>
                </a:cubicBezTo>
                <a:cubicBezTo>
                  <a:pt x="1243391" y="2220685"/>
                  <a:pt x="1328057" y="2194076"/>
                  <a:pt x="1374019" y="2235200"/>
                </a:cubicBezTo>
                <a:cubicBezTo>
                  <a:pt x="1419981" y="2276324"/>
                  <a:pt x="1475619" y="2385181"/>
                  <a:pt x="1490133" y="2438400"/>
                </a:cubicBezTo>
                <a:cubicBezTo>
                  <a:pt x="1504647" y="2491619"/>
                  <a:pt x="1487713" y="2523067"/>
                  <a:pt x="1461104" y="2554514"/>
                </a:cubicBezTo>
                <a:cubicBezTo>
                  <a:pt x="1434495" y="2585961"/>
                  <a:pt x="1366762" y="2610153"/>
                  <a:pt x="1330476" y="2627086"/>
                </a:cubicBezTo>
                <a:cubicBezTo>
                  <a:pt x="1294190" y="2644019"/>
                  <a:pt x="1255485" y="2614990"/>
                  <a:pt x="1243390" y="2656114"/>
                </a:cubicBezTo>
                <a:cubicBezTo>
                  <a:pt x="1231295" y="2697238"/>
                  <a:pt x="1274837" y="2796419"/>
                  <a:pt x="1257904" y="2873829"/>
                </a:cubicBezTo>
                <a:cubicBezTo>
                  <a:pt x="1240971" y="2951239"/>
                  <a:pt x="1219200" y="3077029"/>
                  <a:pt x="1141790" y="3120572"/>
                </a:cubicBezTo>
                <a:cubicBezTo>
                  <a:pt x="1064380" y="3164115"/>
                  <a:pt x="866018" y="3118153"/>
                  <a:pt x="793447" y="3135086"/>
                </a:cubicBezTo>
                <a:cubicBezTo>
                  <a:pt x="720876" y="3152019"/>
                  <a:pt x="718457" y="3181048"/>
                  <a:pt x="706362" y="3222172"/>
                </a:cubicBezTo>
                <a:cubicBezTo>
                  <a:pt x="694267" y="3263296"/>
                  <a:pt x="716038" y="3316515"/>
                  <a:pt x="720876" y="3381829"/>
                </a:cubicBezTo>
                <a:cubicBezTo>
                  <a:pt x="725714" y="3447143"/>
                  <a:pt x="759581" y="3541486"/>
                  <a:pt x="735390" y="3614057"/>
                </a:cubicBezTo>
                <a:cubicBezTo>
                  <a:pt x="711200" y="3686628"/>
                  <a:pt x="628952" y="3780971"/>
                  <a:pt x="575733" y="3817257"/>
                </a:cubicBezTo>
                <a:cubicBezTo>
                  <a:pt x="522514" y="3853543"/>
                  <a:pt x="471714" y="3843867"/>
                  <a:pt x="416076" y="3831772"/>
                </a:cubicBezTo>
                <a:cubicBezTo>
                  <a:pt x="360438" y="3819677"/>
                  <a:pt x="292704" y="3780972"/>
                  <a:pt x="241904" y="3744686"/>
                </a:cubicBezTo>
                <a:cubicBezTo>
                  <a:pt x="191104" y="3708400"/>
                  <a:pt x="145143" y="3635828"/>
                  <a:pt x="111276" y="3614057"/>
                </a:cubicBezTo>
                <a:cubicBezTo>
                  <a:pt x="77409" y="3592286"/>
                  <a:pt x="53218" y="3737428"/>
                  <a:pt x="38704" y="3614057"/>
                </a:cubicBezTo>
                <a:cubicBezTo>
                  <a:pt x="24190" y="3490686"/>
                  <a:pt x="0" y="2987524"/>
                  <a:pt x="24190" y="2873829"/>
                </a:cubicBezTo>
                <a:cubicBezTo>
                  <a:pt x="48380" y="2760134"/>
                  <a:pt x="123371" y="2934305"/>
                  <a:pt x="183847" y="2931886"/>
                </a:cubicBezTo>
                <a:cubicBezTo>
                  <a:pt x="244323" y="2929467"/>
                  <a:pt x="316895" y="2876247"/>
                  <a:pt x="387047" y="2859314"/>
                </a:cubicBezTo>
                <a:cubicBezTo>
                  <a:pt x="457199" y="2842381"/>
                  <a:pt x="544286" y="2842381"/>
                  <a:pt x="604762" y="2830286"/>
                </a:cubicBezTo>
                <a:cubicBezTo>
                  <a:pt x="665238" y="2818191"/>
                  <a:pt x="718457" y="2818191"/>
                  <a:pt x="749904" y="2786743"/>
                </a:cubicBezTo>
                <a:cubicBezTo>
                  <a:pt x="781351" y="2755295"/>
                  <a:pt x="776514" y="2682724"/>
                  <a:pt x="793447" y="2641600"/>
                </a:cubicBezTo>
                <a:cubicBezTo>
                  <a:pt x="810380" y="2600476"/>
                  <a:pt x="844247" y="2588381"/>
                  <a:pt x="851504" y="2540000"/>
                </a:cubicBezTo>
                <a:cubicBezTo>
                  <a:pt x="858761" y="2491619"/>
                  <a:pt x="844247" y="2409371"/>
                  <a:pt x="836990" y="2351314"/>
                </a:cubicBezTo>
                <a:cubicBezTo>
                  <a:pt x="829733" y="2293257"/>
                  <a:pt x="839410" y="2237619"/>
                  <a:pt x="807962" y="2191657"/>
                </a:cubicBezTo>
                <a:cubicBezTo>
                  <a:pt x="776514" y="2145695"/>
                  <a:pt x="703942" y="2121505"/>
                  <a:pt x="648304" y="2075543"/>
                </a:cubicBezTo>
                <a:cubicBezTo>
                  <a:pt x="592666" y="2029581"/>
                  <a:pt x="522514" y="1959429"/>
                  <a:pt x="474133" y="1915886"/>
                </a:cubicBezTo>
                <a:cubicBezTo>
                  <a:pt x="425752" y="1872343"/>
                  <a:pt x="428171" y="1872343"/>
                  <a:pt x="358019" y="1814286"/>
                </a:cubicBezTo>
                <a:cubicBezTo>
                  <a:pt x="287867" y="1756229"/>
                  <a:pt x="170543" y="1661886"/>
                  <a:pt x="53219" y="1567543"/>
                </a:cubicBezTo>
              </a:path>
            </a:pathLst>
          </a:cu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orme libre 37"/>
          <p:cNvSpPr/>
          <p:nvPr/>
        </p:nvSpPr>
        <p:spPr>
          <a:xfrm>
            <a:off x="1582057" y="899886"/>
            <a:ext cx="4893733" cy="5972628"/>
          </a:xfrm>
          <a:custGeom>
            <a:avLst/>
            <a:gdLst>
              <a:gd name="connsiteX0" fmla="*/ 0 w 4893733"/>
              <a:gd name="connsiteY0" fmla="*/ 0 h 5972628"/>
              <a:gd name="connsiteX1" fmla="*/ 87086 w 4893733"/>
              <a:gd name="connsiteY1" fmla="*/ 87085 h 5972628"/>
              <a:gd name="connsiteX2" fmla="*/ 145143 w 4893733"/>
              <a:gd name="connsiteY2" fmla="*/ 217714 h 5972628"/>
              <a:gd name="connsiteX3" fmla="*/ 275772 w 4893733"/>
              <a:gd name="connsiteY3" fmla="*/ 217714 h 5972628"/>
              <a:gd name="connsiteX4" fmla="*/ 362857 w 4893733"/>
              <a:gd name="connsiteY4" fmla="*/ 275771 h 5972628"/>
              <a:gd name="connsiteX5" fmla="*/ 537029 w 4893733"/>
              <a:gd name="connsiteY5" fmla="*/ 304800 h 5972628"/>
              <a:gd name="connsiteX6" fmla="*/ 653143 w 4893733"/>
              <a:gd name="connsiteY6" fmla="*/ 261257 h 5972628"/>
              <a:gd name="connsiteX7" fmla="*/ 740229 w 4893733"/>
              <a:gd name="connsiteY7" fmla="*/ 217714 h 5972628"/>
              <a:gd name="connsiteX8" fmla="*/ 841829 w 4893733"/>
              <a:gd name="connsiteY8" fmla="*/ 188685 h 5972628"/>
              <a:gd name="connsiteX9" fmla="*/ 943429 w 4893733"/>
              <a:gd name="connsiteY9" fmla="*/ 130628 h 5972628"/>
              <a:gd name="connsiteX10" fmla="*/ 972457 w 4893733"/>
              <a:gd name="connsiteY10" fmla="*/ 87085 h 5972628"/>
              <a:gd name="connsiteX11" fmla="*/ 1088572 w 4893733"/>
              <a:gd name="connsiteY11" fmla="*/ 87085 h 5972628"/>
              <a:gd name="connsiteX12" fmla="*/ 1248229 w 4893733"/>
              <a:gd name="connsiteY12" fmla="*/ 101600 h 5972628"/>
              <a:gd name="connsiteX13" fmla="*/ 1407886 w 4893733"/>
              <a:gd name="connsiteY13" fmla="*/ 246743 h 5972628"/>
              <a:gd name="connsiteX14" fmla="*/ 1480457 w 4893733"/>
              <a:gd name="connsiteY14" fmla="*/ 377371 h 5972628"/>
              <a:gd name="connsiteX15" fmla="*/ 1625600 w 4893733"/>
              <a:gd name="connsiteY15" fmla="*/ 493485 h 5972628"/>
              <a:gd name="connsiteX16" fmla="*/ 1712686 w 4893733"/>
              <a:gd name="connsiteY16" fmla="*/ 566057 h 5972628"/>
              <a:gd name="connsiteX17" fmla="*/ 1669143 w 4893733"/>
              <a:gd name="connsiteY17" fmla="*/ 682171 h 5972628"/>
              <a:gd name="connsiteX18" fmla="*/ 1698172 w 4893733"/>
              <a:gd name="connsiteY18" fmla="*/ 783771 h 5972628"/>
              <a:gd name="connsiteX19" fmla="*/ 1814286 w 4893733"/>
              <a:gd name="connsiteY19" fmla="*/ 827314 h 5972628"/>
              <a:gd name="connsiteX20" fmla="*/ 1930400 w 4893733"/>
              <a:gd name="connsiteY20" fmla="*/ 870857 h 5972628"/>
              <a:gd name="connsiteX21" fmla="*/ 1959429 w 4893733"/>
              <a:gd name="connsiteY21" fmla="*/ 914400 h 5972628"/>
              <a:gd name="connsiteX22" fmla="*/ 2046514 w 4893733"/>
              <a:gd name="connsiteY22" fmla="*/ 827314 h 5972628"/>
              <a:gd name="connsiteX23" fmla="*/ 2148114 w 4893733"/>
              <a:gd name="connsiteY23" fmla="*/ 812800 h 5972628"/>
              <a:gd name="connsiteX24" fmla="*/ 2206172 w 4893733"/>
              <a:gd name="connsiteY24" fmla="*/ 870857 h 5972628"/>
              <a:gd name="connsiteX25" fmla="*/ 2148114 w 4893733"/>
              <a:gd name="connsiteY25" fmla="*/ 899885 h 5972628"/>
              <a:gd name="connsiteX26" fmla="*/ 2162629 w 4893733"/>
              <a:gd name="connsiteY26" fmla="*/ 1001485 h 5972628"/>
              <a:gd name="connsiteX27" fmla="*/ 2191657 w 4893733"/>
              <a:gd name="connsiteY27" fmla="*/ 1045028 h 5972628"/>
              <a:gd name="connsiteX28" fmla="*/ 2191657 w 4893733"/>
              <a:gd name="connsiteY28" fmla="*/ 1146628 h 5972628"/>
              <a:gd name="connsiteX29" fmla="*/ 2104572 w 4893733"/>
              <a:gd name="connsiteY29" fmla="*/ 1248228 h 5972628"/>
              <a:gd name="connsiteX30" fmla="*/ 2162629 w 4893733"/>
              <a:gd name="connsiteY30" fmla="*/ 1422400 h 5972628"/>
              <a:gd name="connsiteX31" fmla="*/ 2206172 w 4893733"/>
              <a:gd name="connsiteY31" fmla="*/ 1509485 h 5972628"/>
              <a:gd name="connsiteX32" fmla="*/ 2336800 w 4893733"/>
              <a:gd name="connsiteY32" fmla="*/ 1582057 h 5972628"/>
              <a:gd name="connsiteX33" fmla="*/ 2365829 w 4893733"/>
              <a:gd name="connsiteY33" fmla="*/ 1625600 h 5972628"/>
              <a:gd name="connsiteX34" fmla="*/ 2293257 w 4893733"/>
              <a:gd name="connsiteY34" fmla="*/ 1698171 h 5972628"/>
              <a:gd name="connsiteX35" fmla="*/ 2264229 w 4893733"/>
              <a:gd name="connsiteY35" fmla="*/ 1785257 h 5972628"/>
              <a:gd name="connsiteX36" fmla="*/ 2162629 w 4893733"/>
              <a:gd name="connsiteY36" fmla="*/ 1814285 h 5972628"/>
              <a:gd name="connsiteX37" fmla="*/ 2133600 w 4893733"/>
              <a:gd name="connsiteY37" fmla="*/ 1886857 h 5972628"/>
              <a:gd name="connsiteX38" fmla="*/ 2177143 w 4893733"/>
              <a:gd name="connsiteY38" fmla="*/ 1973943 h 5972628"/>
              <a:gd name="connsiteX39" fmla="*/ 2220686 w 4893733"/>
              <a:gd name="connsiteY39" fmla="*/ 2148114 h 5972628"/>
              <a:gd name="connsiteX40" fmla="*/ 2307772 w 4893733"/>
              <a:gd name="connsiteY40" fmla="*/ 2191657 h 5972628"/>
              <a:gd name="connsiteX41" fmla="*/ 2438400 w 4893733"/>
              <a:gd name="connsiteY41" fmla="*/ 2351314 h 5972628"/>
              <a:gd name="connsiteX42" fmla="*/ 2467429 w 4893733"/>
              <a:gd name="connsiteY42" fmla="*/ 2438400 h 5972628"/>
              <a:gd name="connsiteX43" fmla="*/ 2438400 w 4893733"/>
              <a:gd name="connsiteY43" fmla="*/ 2496457 h 5972628"/>
              <a:gd name="connsiteX44" fmla="*/ 2409372 w 4893733"/>
              <a:gd name="connsiteY44" fmla="*/ 2641600 h 5972628"/>
              <a:gd name="connsiteX45" fmla="*/ 2351314 w 4893733"/>
              <a:gd name="connsiteY45" fmla="*/ 2656114 h 5972628"/>
              <a:gd name="connsiteX46" fmla="*/ 2322286 w 4893733"/>
              <a:gd name="connsiteY46" fmla="*/ 2772228 h 5972628"/>
              <a:gd name="connsiteX47" fmla="*/ 2206172 w 4893733"/>
              <a:gd name="connsiteY47" fmla="*/ 2772228 h 5972628"/>
              <a:gd name="connsiteX48" fmla="*/ 2119086 w 4893733"/>
              <a:gd name="connsiteY48" fmla="*/ 2801257 h 5972628"/>
              <a:gd name="connsiteX49" fmla="*/ 2017486 w 4893733"/>
              <a:gd name="connsiteY49" fmla="*/ 2902857 h 5972628"/>
              <a:gd name="connsiteX50" fmla="*/ 1915886 w 4893733"/>
              <a:gd name="connsiteY50" fmla="*/ 2917371 h 5972628"/>
              <a:gd name="connsiteX51" fmla="*/ 1756229 w 4893733"/>
              <a:gd name="connsiteY51" fmla="*/ 2946400 h 5972628"/>
              <a:gd name="connsiteX52" fmla="*/ 1698172 w 4893733"/>
              <a:gd name="connsiteY52" fmla="*/ 3018971 h 5972628"/>
              <a:gd name="connsiteX53" fmla="*/ 1712686 w 4893733"/>
              <a:gd name="connsiteY53" fmla="*/ 3120571 h 5972628"/>
              <a:gd name="connsiteX54" fmla="*/ 1611086 w 4893733"/>
              <a:gd name="connsiteY54" fmla="*/ 3222171 h 5972628"/>
              <a:gd name="connsiteX55" fmla="*/ 1538514 w 4893733"/>
              <a:gd name="connsiteY55" fmla="*/ 3309257 h 5972628"/>
              <a:gd name="connsiteX56" fmla="*/ 1480457 w 4893733"/>
              <a:gd name="connsiteY56" fmla="*/ 3410857 h 5972628"/>
              <a:gd name="connsiteX57" fmla="*/ 1524000 w 4893733"/>
              <a:gd name="connsiteY57" fmla="*/ 3483428 h 5972628"/>
              <a:gd name="connsiteX58" fmla="*/ 1436914 w 4893733"/>
              <a:gd name="connsiteY58" fmla="*/ 3556000 h 5972628"/>
              <a:gd name="connsiteX59" fmla="*/ 1364343 w 4893733"/>
              <a:gd name="connsiteY59" fmla="*/ 3643085 h 5972628"/>
              <a:gd name="connsiteX60" fmla="*/ 1320800 w 4893733"/>
              <a:gd name="connsiteY60" fmla="*/ 3759200 h 5972628"/>
              <a:gd name="connsiteX61" fmla="*/ 1436914 w 4893733"/>
              <a:gd name="connsiteY61" fmla="*/ 3889828 h 5972628"/>
              <a:gd name="connsiteX62" fmla="*/ 1465943 w 4893733"/>
              <a:gd name="connsiteY62" fmla="*/ 3947885 h 5972628"/>
              <a:gd name="connsiteX63" fmla="*/ 1422400 w 4893733"/>
              <a:gd name="connsiteY63" fmla="*/ 4034971 h 5972628"/>
              <a:gd name="connsiteX64" fmla="*/ 1407886 w 4893733"/>
              <a:gd name="connsiteY64" fmla="*/ 4281714 h 5972628"/>
              <a:gd name="connsiteX65" fmla="*/ 1407886 w 4893733"/>
              <a:gd name="connsiteY65" fmla="*/ 4383314 h 5972628"/>
              <a:gd name="connsiteX66" fmla="*/ 1524000 w 4893733"/>
              <a:gd name="connsiteY66" fmla="*/ 4441371 h 5972628"/>
              <a:gd name="connsiteX67" fmla="*/ 1611086 w 4893733"/>
              <a:gd name="connsiteY67" fmla="*/ 4441371 h 5972628"/>
              <a:gd name="connsiteX68" fmla="*/ 1669143 w 4893733"/>
              <a:gd name="connsiteY68" fmla="*/ 4542971 h 5972628"/>
              <a:gd name="connsiteX69" fmla="*/ 1872343 w 4893733"/>
              <a:gd name="connsiteY69" fmla="*/ 4746171 h 5972628"/>
              <a:gd name="connsiteX70" fmla="*/ 1872343 w 4893733"/>
              <a:gd name="connsiteY70" fmla="*/ 4833257 h 5972628"/>
              <a:gd name="connsiteX71" fmla="*/ 1901372 w 4893733"/>
              <a:gd name="connsiteY71" fmla="*/ 5007428 h 5972628"/>
              <a:gd name="connsiteX72" fmla="*/ 2002972 w 4893733"/>
              <a:gd name="connsiteY72" fmla="*/ 5138057 h 5972628"/>
              <a:gd name="connsiteX73" fmla="*/ 2104572 w 4893733"/>
              <a:gd name="connsiteY73" fmla="*/ 5138057 h 5972628"/>
              <a:gd name="connsiteX74" fmla="*/ 2177143 w 4893733"/>
              <a:gd name="connsiteY74" fmla="*/ 5094514 h 5972628"/>
              <a:gd name="connsiteX75" fmla="*/ 2278743 w 4893733"/>
              <a:gd name="connsiteY75" fmla="*/ 5196114 h 5972628"/>
              <a:gd name="connsiteX76" fmla="*/ 2322286 w 4893733"/>
              <a:gd name="connsiteY76" fmla="*/ 5312228 h 5972628"/>
              <a:gd name="connsiteX77" fmla="*/ 2423886 w 4893733"/>
              <a:gd name="connsiteY77" fmla="*/ 5239657 h 5972628"/>
              <a:gd name="connsiteX78" fmla="*/ 2510972 w 4893733"/>
              <a:gd name="connsiteY78" fmla="*/ 5254171 h 5972628"/>
              <a:gd name="connsiteX79" fmla="*/ 2612572 w 4893733"/>
              <a:gd name="connsiteY79" fmla="*/ 5312228 h 5972628"/>
              <a:gd name="connsiteX80" fmla="*/ 2743200 w 4893733"/>
              <a:gd name="connsiteY80" fmla="*/ 5326743 h 5972628"/>
              <a:gd name="connsiteX81" fmla="*/ 2873829 w 4893733"/>
              <a:gd name="connsiteY81" fmla="*/ 5486400 h 5972628"/>
              <a:gd name="connsiteX82" fmla="*/ 2786743 w 4893733"/>
              <a:gd name="connsiteY82" fmla="*/ 5646057 h 5972628"/>
              <a:gd name="connsiteX83" fmla="*/ 2786743 w 4893733"/>
              <a:gd name="connsiteY83" fmla="*/ 5834743 h 5972628"/>
              <a:gd name="connsiteX84" fmla="*/ 2989943 w 4893733"/>
              <a:gd name="connsiteY84" fmla="*/ 5936343 h 5972628"/>
              <a:gd name="connsiteX85" fmla="*/ 3178629 w 4893733"/>
              <a:gd name="connsiteY85" fmla="*/ 5892800 h 5972628"/>
              <a:gd name="connsiteX86" fmla="*/ 3294743 w 4893733"/>
              <a:gd name="connsiteY86" fmla="*/ 5921828 h 5972628"/>
              <a:gd name="connsiteX87" fmla="*/ 3367314 w 4893733"/>
              <a:gd name="connsiteY87" fmla="*/ 5965371 h 5972628"/>
              <a:gd name="connsiteX88" fmla="*/ 3614057 w 4893733"/>
              <a:gd name="connsiteY88" fmla="*/ 5965371 h 5972628"/>
              <a:gd name="connsiteX89" fmla="*/ 3846286 w 4893733"/>
              <a:gd name="connsiteY89" fmla="*/ 5950857 h 5972628"/>
              <a:gd name="connsiteX90" fmla="*/ 3991429 w 4893733"/>
              <a:gd name="connsiteY90" fmla="*/ 5907314 h 5972628"/>
              <a:gd name="connsiteX91" fmla="*/ 4165600 w 4893733"/>
              <a:gd name="connsiteY91" fmla="*/ 5892800 h 5972628"/>
              <a:gd name="connsiteX92" fmla="*/ 4223657 w 4893733"/>
              <a:gd name="connsiteY92" fmla="*/ 5863771 h 5972628"/>
              <a:gd name="connsiteX93" fmla="*/ 4281714 w 4893733"/>
              <a:gd name="connsiteY93" fmla="*/ 5718628 h 5972628"/>
              <a:gd name="connsiteX94" fmla="*/ 4281714 w 4893733"/>
              <a:gd name="connsiteY94" fmla="*/ 5631543 h 5972628"/>
              <a:gd name="connsiteX95" fmla="*/ 4194629 w 4893733"/>
              <a:gd name="connsiteY95" fmla="*/ 5602514 h 5972628"/>
              <a:gd name="connsiteX96" fmla="*/ 3933372 w 4893733"/>
              <a:gd name="connsiteY96" fmla="*/ 5646057 h 5972628"/>
              <a:gd name="connsiteX97" fmla="*/ 3759200 w 4893733"/>
              <a:gd name="connsiteY97" fmla="*/ 5588000 h 5972628"/>
              <a:gd name="connsiteX98" fmla="*/ 3585029 w 4893733"/>
              <a:gd name="connsiteY98" fmla="*/ 5588000 h 5972628"/>
              <a:gd name="connsiteX99" fmla="*/ 3352800 w 4893733"/>
              <a:gd name="connsiteY99" fmla="*/ 5588000 h 5972628"/>
              <a:gd name="connsiteX100" fmla="*/ 3265714 w 4893733"/>
              <a:gd name="connsiteY100" fmla="*/ 5573485 h 5972628"/>
              <a:gd name="connsiteX101" fmla="*/ 3018972 w 4893733"/>
              <a:gd name="connsiteY101" fmla="*/ 5529943 h 5972628"/>
              <a:gd name="connsiteX102" fmla="*/ 2989943 w 4893733"/>
              <a:gd name="connsiteY102" fmla="*/ 5486400 h 5972628"/>
              <a:gd name="connsiteX103" fmla="*/ 2946400 w 4893733"/>
              <a:gd name="connsiteY103" fmla="*/ 5370285 h 5972628"/>
              <a:gd name="connsiteX104" fmla="*/ 2873829 w 4893733"/>
              <a:gd name="connsiteY104" fmla="*/ 5283200 h 5972628"/>
              <a:gd name="connsiteX105" fmla="*/ 2830286 w 4893733"/>
              <a:gd name="connsiteY105" fmla="*/ 5094514 h 5972628"/>
              <a:gd name="connsiteX106" fmla="*/ 2714172 w 4893733"/>
              <a:gd name="connsiteY106" fmla="*/ 4920343 h 5972628"/>
              <a:gd name="connsiteX107" fmla="*/ 2801257 w 4893733"/>
              <a:gd name="connsiteY107" fmla="*/ 4818743 h 5972628"/>
              <a:gd name="connsiteX108" fmla="*/ 2917372 w 4893733"/>
              <a:gd name="connsiteY108" fmla="*/ 4702628 h 5972628"/>
              <a:gd name="connsiteX109" fmla="*/ 2917372 w 4893733"/>
              <a:gd name="connsiteY109" fmla="*/ 4615543 h 5972628"/>
              <a:gd name="connsiteX110" fmla="*/ 3033486 w 4893733"/>
              <a:gd name="connsiteY110" fmla="*/ 4615543 h 5972628"/>
              <a:gd name="connsiteX111" fmla="*/ 3106057 w 4893733"/>
              <a:gd name="connsiteY111" fmla="*/ 4513943 h 5972628"/>
              <a:gd name="connsiteX112" fmla="*/ 3193143 w 4893733"/>
              <a:gd name="connsiteY112" fmla="*/ 4455885 h 5972628"/>
              <a:gd name="connsiteX113" fmla="*/ 3352800 w 4893733"/>
              <a:gd name="connsiteY113" fmla="*/ 4339771 h 5972628"/>
              <a:gd name="connsiteX114" fmla="*/ 3309257 w 4893733"/>
              <a:gd name="connsiteY114" fmla="*/ 4151085 h 5972628"/>
              <a:gd name="connsiteX115" fmla="*/ 3178629 w 4893733"/>
              <a:gd name="connsiteY115" fmla="*/ 4136571 h 5972628"/>
              <a:gd name="connsiteX116" fmla="*/ 3033486 w 4893733"/>
              <a:gd name="connsiteY116" fmla="*/ 3860800 h 5972628"/>
              <a:gd name="connsiteX117" fmla="*/ 2902857 w 4893733"/>
              <a:gd name="connsiteY117" fmla="*/ 3860800 h 5972628"/>
              <a:gd name="connsiteX118" fmla="*/ 2844800 w 4893733"/>
              <a:gd name="connsiteY118" fmla="*/ 3730171 h 5972628"/>
              <a:gd name="connsiteX119" fmla="*/ 2540000 w 4893733"/>
              <a:gd name="connsiteY119" fmla="*/ 3381828 h 5972628"/>
              <a:gd name="connsiteX120" fmla="*/ 2772229 w 4893733"/>
              <a:gd name="connsiteY120" fmla="*/ 3439885 h 5972628"/>
              <a:gd name="connsiteX121" fmla="*/ 2902857 w 4893733"/>
              <a:gd name="connsiteY121" fmla="*/ 3454400 h 5972628"/>
              <a:gd name="connsiteX122" fmla="*/ 3018972 w 4893733"/>
              <a:gd name="connsiteY122" fmla="*/ 3396343 h 5972628"/>
              <a:gd name="connsiteX123" fmla="*/ 3018972 w 4893733"/>
              <a:gd name="connsiteY123" fmla="*/ 3338285 h 5972628"/>
              <a:gd name="connsiteX124" fmla="*/ 3164114 w 4893733"/>
              <a:gd name="connsiteY124" fmla="*/ 3280228 h 5972628"/>
              <a:gd name="connsiteX125" fmla="*/ 3222172 w 4893733"/>
              <a:gd name="connsiteY125" fmla="*/ 3120571 h 5972628"/>
              <a:gd name="connsiteX126" fmla="*/ 3309257 w 4893733"/>
              <a:gd name="connsiteY126" fmla="*/ 2960914 h 5972628"/>
              <a:gd name="connsiteX127" fmla="*/ 3526972 w 4893733"/>
              <a:gd name="connsiteY127" fmla="*/ 2931885 h 5972628"/>
              <a:gd name="connsiteX128" fmla="*/ 3701143 w 4893733"/>
              <a:gd name="connsiteY128" fmla="*/ 2844800 h 5972628"/>
              <a:gd name="connsiteX129" fmla="*/ 3788229 w 4893733"/>
              <a:gd name="connsiteY129" fmla="*/ 2656114 h 5972628"/>
              <a:gd name="connsiteX130" fmla="*/ 3773714 w 4893733"/>
              <a:gd name="connsiteY130" fmla="*/ 2569028 h 5972628"/>
              <a:gd name="connsiteX131" fmla="*/ 3860800 w 4893733"/>
              <a:gd name="connsiteY131" fmla="*/ 2496457 h 5972628"/>
              <a:gd name="connsiteX132" fmla="*/ 3831772 w 4893733"/>
              <a:gd name="connsiteY132" fmla="*/ 2322285 h 5972628"/>
              <a:gd name="connsiteX133" fmla="*/ 3788229 w 4893733"/>
              <a:gd name="connsiteY133" fmla="*/ 2278743 h 5972628"/>
              <a:gd name="connsiteX134" fmla="*/ 3991429 w 4893733"/>
              <a:gd name="connsiteY134" fmla="*/ 2206171 h 5972628"/>
              <a:gd name="connsiteX135" fmla="*/ 4064000 w 4893733"/>
              <a:gd name="connsiteY135" fmla="*/ 2133600 h 5972628"/>
              <a:gd name="connsiteX136" fmla="*/ 4165600 w 4893733"/>
              <a:gd name="connsiteY136" fmla="*/ 2162628 h 5972628"/>
              <a:gd name="connsiteX137" fmla="*/ 4368800 w 4893733"/>
              <a:gd name="connsiteY137" fmla="*/ 2148114 h 5972628"/>
              <a:gd name="connsiteX138" fmla="*/ 4455886 w 4893733"/>
              <a:gd name="connsiteY138" fmla="*/ 2104571 h 5972628"/>
              <a:gd name="connsiteX139" fmla="*/ 4484914 w 4893733"/>
              <a:gd name="connsiteY139" fmla="*/ 2002971 h 5972628"/>
              <a:gd name="connsiteX140" fmla="*/ 4412343 w 4893733"/>
              <a:gd name="connsiteY140" fmla="*/ 1930400 h 5972628"/>
              <a:gd name="connsiteX141" fmla="*/ 4296229 w 4893733"/>
              <a:gd name="connsiteY141" fmla="*/ 1828800 h 5972628"/>
              <a:gd name="connsiteX142" fmla="*/ 4354286 w 4893733"/>
              <a:gd name="connsiteY142" fmla="*/ 1625600 h 5972628"/>
              <a:gd name="connsiteX143" fmla="*/ 4383314 w 4893733"/>
              <a:gd name="connsiteY143" fmla="*/ 1480457 h 5972628"/>
              <a:gd name="connsiteX144" fmla="*/ 4412343 w 4893733"/>
              <a:gd name="connsiteY144" fmla="*/ 1349828 h 5972628"/>
              <a:gd name="connsiteX145" fmla="*/ 4557486 w 4893733"/>
              <a:gd name="connsiteY145" fmla="*/ 1306285 h 5972628"/>
              <a:gd name="connsiteX146" fmla="*/ 4586514 w 4893733"/>
              <a:gd name="connsiteY146" fmla="*/ 1132114 h 5972628"/>
              <a:gd name="connsiteX147" fmla="*/ 4586514 w 4893733"/>
              <a:gd name="connsiteY147" fmla="*/ 928914 h 5972628"/>
              <a:gd name="connsiteX148" fmla="*/ 4644572 w 4893733"/>
              <a:gd name="connsiteY148" fmla="*/ 667657 h 5972628"/>
              <a:gd name="connsiteX149" fmla="*/ 4688114 w 4893733"/>
              <a:gd name="connsiteY149" fmla="*/ 537028 h 5972628"/>
              <a:gd name="connsiteX150" fmla="*/ 4847772 w 4893733"/>
              <a:gd name="connsiteY150" fmla="*/ 435428 h 5972628"/>
              <a:gd name="connsiteX151" fmla="*/ 4891314 w 4893733"/>
              <a:gd name="connsiteY151" fmla="*/ 290285 h 5972628"/>
              <a:gd name="connsiteX152" fmla="*/ 4862286 w 4893733"/>
              <a:gd name="connsiteY152" fmla="*/ 188685 h 5972628"/>
              <a:gd name="connsiteX153" fmla="*/ 4746172 w 4893733"/>
              <a:gd name="connsiteY153" fmla="*/ 116114 h 5972628"/>
              <a:gd name="connsiteX154" fmla="*/ 4601029 w 4893733"/>
              <a:gd name="connsiteY154" fmla="*/ 159657 h 5972628"/>
              <a:gd name="connsiteX155" fmla="*/ 4542972 w 4893733"/>
              <a:gd name="connsiteY155" fmla="*/ 203200 h 5972628"/>
              <a:gd name="connsiteX156" fmla="*/ 4484914 w 4893733"/>
              <a:gd name="connsiteY156" fmla="*/ 232228 h 5972628"/>
              <a:gd name="connsiteX157" fmla="*/ 4383314 w 4893733"/>
              <a:gd name="connsiteY157" fmla="*/ 275771 h 5972628"/>
              <a:gd name="connsiteX158" fmla="*/ 4296229 w 4893733"/>
              <a:gd name="connsiteY158" fmla="*/ 246743 h 5972628"/>
              <a:gd name="connsiteX159" fmla="*/ 4223657 w 4893733"/>
              <a:gd name="connsiteY159" fmla="*/ 188685 h 5972628"/>
              <a:gd name="connsiteX160" fmla="*/ 4209143 w 4893733"/>
              <a:gd name="connsiteY160" fmla="*/ 0 h 5972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4893733" h="5972628">
                <a:moveTo>
                  <a:pt x="0" y="0"/>
                </a:moveTo>
                <a:cubicBezTo>
                  <a:pt x="31448" y="25399"/>
                  <a:pt x="62896" y="50799"/>
                  <a:pt x="87086" y="87085"/>
                </a:cubicBezTo>
                <a:cubicBezTo>
                  <a:pt x="111276" y="123371"/>
                  <a:pt x="113695" y="195943"/>
                  <a:pt x="145143" y="217714"/>
                </a:cubicBezTo>
                <a:cubicBezTo>
                  <a:pt x="176591" y="239485"/>
                  <a:pt x="239486" y="208038"/>
                  <a:pt x="275772" y="217714"/>
                </a:cubicBezTo>
                <a:cubicBezTo>
                  <a:pt x="312058" y="227390"/>
                  <a:pt x="319314" y="261257"/>
                  <a:pt x="362857" y="275771"/>
                </a:cubicBezTo>
                <a:cubicBezTo>
                  <a:pt x="406400" y="290285"/>
                  <a:pt x="488648" y="307219"/>
                  <a:pt x="537029" y="304800"/>
                </a:cubicBezTo>
                <a:cubicBezTo>
                  <a:pt x="585410" y="302381"/>
                  <a:pt x="619276" y="275771"/>
                  <a:pt x="653143" y="261257"/>
                </a:cubicBezTo>
                <a:cubicBezTo>
                  <a:pt x="687010" y="246743"/>
                  <a:pt x="708781" y="229809"/>
                  <a:pt x="740229" y="217714"/>
                </a:cubicBezTo>
                <a:cubicBezTo>
                  <a:pt x="771677" y="205619"/>
                  <a:pt x="807962" y="203199"/>
                  <a:pt x="841829" y="188685"/>
                </a:cubicBezTo>
                <a:cubicBezTo>
                  <a:pt x="875696" y="174171"/>
                  <a:pt x="921658" y="147561"/>
                  <a:pt x="943429" y="130628"/>
                </a:cubicBezTo>
                <a:cubicBezTo>
                  <a:pt x="965200" y="113695"/>
                  <a:pt x="948267" y="94342"/>
                  <a:pt x="972457" y="87085"/>
                </a:cubicBezTo>
                <a:cubicBezTo>
                  <a:pt x="996647" y="79828"/>
                  <a:pt x="1042610" y="84666"/>
                  <a:pt x="1088572" y="87085"/>
                </a:cubicBezTo>
                <a:cubicBezTo>
                  <a:pt x="1134534" y="89504"/>
                  <a:pt x="1195010" y="74990"/>
                  <a:pt x="1248229" y="101600"/>
                </a:cubicBezTo>
                <a:cubicBezTo>
                  <a:pt x="1301448" y="128210"/>
                  <a:pt x="1369181" y="200781"/>
                  <a:pt x="1407886" y="246743"/>
                </a:cubicBezTo>
                <a:cubicBezTo>
                  <a:pt x="1446591" y="292705"/>
                  <a:pt x="1444171" y="336247"/>
                  <a:pt x="1480457" y="377371"/>
                </a:cubicBezTo>
                <a:cubicBezTo>
                  <a:pt x="1516743" y="418495"/>
                  <a:pt x="1586895" y="462037"/>
                  <a:pt x="1625600" y="493485"/>
                </a:cubicBezTo>
                <a:cubicBezTo>
                  <a:pt x="1664305" y="524933"/>
                  <a:pt x="1705429" y="534609"/>
                  <a:pt x="1712686" y="566057"/>
                </a:cubicBezTo>
                <a:cubicBezTo>
                  <a:pt x="1719943" y="597505"/>
                  <a:pt x="1671562" y="645885"/>
                  <a:pt x="1669143" y="682171"/>
                </a:cubicBezTo>
                <a:cubicBezTo>
                  <a:pt x="1666724" y="718457"/>
                  <a:pt x="1673982" y="759581"/>
                  <a:pt x="1698172" y="783771"/>
                </a:cubicBezTo>
                <a:cubicBezTo>
                  <a:pt x="1722362" y="807961"/>
                  <a:pt x="1814286" y="827314"/>
                  <a:pt x="1814286" y="827314"/>
                </a:cubicBezTo>
                <a:cubicBezTo>
                  <a:pt x="1852991" y="841828"/>
                  <a:pt x="1906210" y="856343"/>
                  <a:pt x="1930400" y="870857"/>
                </a:cubicBezTo>
                <a:cubicBezTo>
                  <a:pt x="1954590" y="885371"/>
                  <a:pt x="1940077" y="921657"/>
                  <a:pt x="1959429" y="914400"/>
                </a:cubicBezTo>
                <a:cubicBezTo>
                  <a:pt x="1978781" y="907143"/>
                  <a:pt x="2015067" y="844247"/>
                  <a:pt x="2046514" y="827314"/>
                </a:cubicBezTo>
                <a:cubicBezTo>
                  <a:pt x="2077961" y="810381"/>
                  <a:pt x="2121504" y="805543"/>
                  <a:pt x="2148114" y="812800"/>
                </a:cubicBezTo>
                <a:cubicBezTo>
                  <a:pt x="2174724" y="820057"/>
                  <a:pt x="2206172" y="856343"/>
                  <a:pt x="2206172" y="870857"/>
                </a:cubicBezTo>
                <a:cubicBezTo>
                  <a:pt x="2206172" y="885371"/>
                  <a:pt x="2155371" y="878114"/>
                  <a:pt x="2148114" y="899885"/>
                </a:cubicBezTo>
                <a:cubicBezTo>
                  <a:pt x="2140857" y="921656"/>
                  <a:pt x="2155372" y="977295"/>
                  <a:pt x="2162629" y="1001485"/>
                </a:cubicBezTo>
                <a:cubicBezTo>
                  <a:pt x="2169886" y="1025675"/>
                  <a:pt x="2186819" y="1020837"/>
                  <a:pt x="2191657" y="1045028"/>
                </a:cubicBezTo>
                <a:cubicBezTo>
                  <a:pt x="2196495" y="1069219"/>
                  <a:pt x="2206171" y="1112761"/>
                  <a:pt x="2191657" y="1146628"/>
                </a:cubicBezTo>
                <a:cubicBezTo>
                  <a:pt x="2177143" y="1180495"/>
                  <a:pt x="2109410" y="1202266"/>
                  <a:pt x="2104572" y="1248228"/>
                </a:cubicBezTo>
                <a:cubicBezTo>
                  <a:pt x="2099734" y="1294190"/>
                  <a:pt x="2145696" y="1378857"/>
                  <a:pt x="2162629" y="1422400"/>
                </a:cubicBezTo>
                <a:cubicBezTo>
                  <a:pt x="2179562" y="1465943"/>
                  <a:pt x="2177144" y="1482876"/>
                  <a:pt x="2206172" y="1509485"/>
                </a:cubicBezTo>
                <a:cubicBezTo>
                  <a:pt x="2235200" y="1536094"/>
                  <a:pt x="2310191" y="1562705"/>
                  <a:pt x="2336800" y="1582057"/>
                </a:cubicBezTo>
                <a:cubicBezTo>
                  <a:pt x="2363410" y="1601410"/>
                  <a:pt x="2373086" y="1606248"/>
                  <a:pt x="2365829" y="1625600"/>
                </a:cubicBezTo>
                <a:cubicBezTo>
                  <a:pt x="2358572" y="1644952"/>
                  <a:pt x="2310190" y="1671562"/>
                  <a:pt x="2293257" y="1698171"/>
                </a:cubicBezTo>
                <a:cubicBezTo>
                  <a:pt x="2276324" y="1724780"/>
                  <a:pt x="2286000" y="1765905"/>
                  <a:pt x="2264229" y="1785257"/>
                </a:cubicBezTo>
                <a:cubicBezTo>
                  <a:pt x="2242458" y="1804609"/>
                  <a:pt x="2184400" y="1797352"/>
                  <a:pt x="2162629" y="1814285"/>
                </a:cubicBezTo>
                <a:cubicBezTo>
                  <a:pt x="2140858" y="1831218"/>
                  <a:pt x="2131181" y="1860247"/>
                  <a:pt x="2133600" y="1886857"/>
                </a:cubicBezTo>
                <a:cubicBezTo>
                  <a:pt x="2136019" y="1913467"/>
                  <a:pt x="2162629" y="1930400"/>
                  <a:pt x="2177143" y="1973943"/>
                </a:cubicBezTo>
                <a:cubicBezTo>
                  <a:pt x="2191657" y="2017486"/>
                  <a:pt x="2198915" y="2111828"/>
                  <a:pt x="2220686" y="2148114"/>
                </a:cubicBezTo>
                <a:cubicBezTo>
                  <a:pt x="2242457" y="2184400"/>
                  <a:pt x="2271486" y="2157790"/>
                  <a:pt x="2307772" y="2191657"/>
                </a:cubicBezTo>
                <a:cubicBezTo>
                  <a:pt x="2344058" y="2225524"/>
                  <a:pt x="2411791" y="2310190"/>
                  <a:pt x="2438400" y="2351314"/>
                </a:cubicBezTo>
                <a:cubicBezTo>
                  <a:pt x="2465009" y="2392438"/>
                  <a:pt x="2467429" y="2414210"/>
                  <a:pt x="2467429" y="2438400"/>
                </a:cubicBezTo>
                <a:cubicBezTo>
                  <a:pt x="2467429" y="2462590"/>
                  <a:pt x="2448076" y="2462590"/>
                  <a:pt x="2438400" y="2496457"/>
                </a:cubicBezTo>
                <a:cubicBezTo>
                  <a:pt x="2428724" y="2530324"/>
                  <a:pt x="2423886" y="2614991"/>
                  <a:pt x="2409372" y="2641600"/>
                </a:cubicBezTo>
                <a:cubicBezTo>
                  <a:pt x="2394858" y="2668209"/>
                  <a:pt x="2365828" y="2634343"/>
                  <a:pt x="2351314" y="2656114"/>
                </a:cubicBezTo>
                <a:cubicBezTo>
                  <a:pt x="2336800" y="2677885"/>
                  <a:pt x="2346476" y="2752876"/>
                  <a:pt x="2322286" y="2772228"/>
                </a:cubicBezTo>
                <a:cubicBezTo>
                  <a:pt x="2298096" y="2791580"/>
                  <a:pt x="2240039" y="2767390"/>
                  <a:pt x="2206172" y="2772228"/>
                </a:cubicBezTo>
                <a:cubicBezTo>
                  <a:pt x="2172305" y="2777066"/>
                  <a:pt x="2150534" y="2779486"/>
                  <a:pt x="2119086" y="2801257"/>
                </a:cubicBezTo>
                <a:cubicBezTo>
                  <a:pt x="2087638" y="2823028"/>
                  <a:pt x="2051353" y="2883505"/>
                  <a:pt x="2017486" y="2902857"/>
                </a:cubicBezTo>
                <a:cubicBezTo>
                  <a:pt x="1983619" y="2922209"/>
                  <a:pt x="1959429" y="2910114"/>
                  <a:pt x="1915886" y="2917371"/>
                </a:cubicBezTo>
                <a:cubicBezTo>
                  <a:pt x="1872343" y="2924628"/>
                  <a:pt x="1792515" y="2929467"/>
                  <a:pt x="1756229" y="2946400"/>
                </a:cubicBezTo>
                <a:cubicBezTo>
                  <a:pt x="1719943" y="2963333"/>
                  <a:pt x="1705429" y="2989943"/>
                  <a:pt x="1698172" y="3018971"/>
                </a:cubicBezTo>
                <a:cubicBezTo>
                  <a:pt x="1690915" y="3047999"/>
                  <a:pt x="1727200" y="3086704"/>
                  <a:pt x="1712686" y="3120571"/>
                </a:cubicBezTo>
                <a:cubicBezTo>
                  <a:pt x="1698172" y="3154438"/>
                  <a:pt x="1640115" y="3190723"/>
                  <a:pt x="1611086" y="3222171"/>
                </a:cubicBezTo>
                <a:cubicBezTo>
                  <a:pt x="1582057" y="3253619"/>
                  <a:pt x="1560285" y="3277809"/>
                  <a:pt x="1538514" y="3309257"/>
                </a:cubicBezTo>
                <a:cubicBezTo>
                  <a:pt x="1516743" y="3340705"/>
                  <a:pt x="1482876" y="3381829"/>
                  <a:pt x="1480457" y="3410857"/>
                </a:cubicBezTo>
                <a:cubicBezTo>
                  <a:pt x="1478038" y="3439886"/>
                  <a:pt x="1531257" y="3459238"/>
                  <a:pt x="1524000" y="3483428"/>
                </a:cubicBezTo>
                <a:cubicBezTo>
                  <a:pt x="1516743" y="3507618"/>
                  <a:pt x="1463523" y="3529391"/>
                  <a:pt x="1436914" y="3556000"/>
                </a:cubicBezTo>
                <a:cubicBezTo>
                  <a:pt x="1410305" y="3582609"/>
                  <a:pt x="1383695" y="3609218"/>
                  <a:pt x="1364343" y="3643085"/>
                </a:cubicBezTo>
                <a:cubicBezTo>
                  <a:pt x="1344991" y="3676952"/>
                  <a:pt x="1308705" y="3718076"/>
                  <a:pt x="1320800" y="3759200"/>
                </a:cubicBezTo>
                <a:cubicBezTo>
                  <a:pt x="1332895" y="3800324"/>
                  <a:pt x="1412724" y="3858381"/>
                  <a:pt x="1436914" y="3889828"/>
                </a:cubicBezTo>
                <a:cubicBezTo>
                  <a:pt x="1461104" y="3921275"/>
                  <a:pt x="1468362" y="3923695"/>
                  <a:pt x="1465943" y="3947885"/>
                </a:cubicBezTo>
                <a:cubicBezTo>
                  <a:pt x="1463524" y="3972075"/>
                  <a:pt x="1432076" y="3979333"/>
                  <a:pt x="1422400" y="4034971"/>
                </a:cubicBezTo>
                <a:cubicBezTo>
                  <a:pt x="1412724" y="4090609"/>
                  <a:pt x="1410305" y="4223657"/>
                  <a:pt x="1407886" y="4281714"/>
                </a:cubicBezTo>
                <a:cubicBezTo>
                  <a:pt x="1405467" y="4339771"/>
                  <a:pt x="1388534" y="4356705"/>
                  <a:pt x="1407886" y="4383314"/>
                </a:cubicBezTo>
                <a:cubicBezTo>
                  <a:pt x="1427238" y="4409923"/>
                  <a:pt x="1490133" y="4431695"/>
                  <a:pt x="1524000" y="4441371"/>
                </a:cubicBezTo>
                <a:cubicBezTo>
                  <a:pt x="1557867" y="4451047"/>
                  <a:pt x="1586896" y="4424438"/>
                  <a:pt x="1611086" y="4441371"/>
                </a:cubicBezTo>
                <a:cubicBezTo>
                  <a:pt x="1635276" y="4458304"/>
                  <a:pt x="1625600" y="4492171"/>
                  <a:pt x="1669143" y="4542971"/>
                </a:cubicBezTo>
                <a:cubicBezTo>
                  <a:pt x="1712686" y="4593771"/>
                  <a:pt x="1838476" y="4697790"/>
                  <a:pt x="1872343" y="4746171"/>
                </a:cubicBezTo>
                <a:cubicBezTo>
                  <a:pt x="1906210" y="4794552"/>
                  <a:pt x="1867505" y="4789714"/>
                  <a:pt x="1872343" y="4833257"/>
                </a:cubicBezTo>
                <a:cubicBezTo>
                  <a:pt x="1877181" y="4876800"/>
                  <a:pt x="1879601" y="4956628"/>
                  <a:pt x="1901372" y="5007428"/>
                </a:cubicBezTo>
                <a:cubicBezTo>
                  <a:pt x="1923143" y="5058228"/>
                  <a:pt x="1969105" y="5116286"/>
                  <a:pt x="2002972" y="5138057"/>
                </a:cubicBezTo>
                <a:cubicBezTo>
                  <a:pt x="2036839" y="5159828"/>
                  <a:pt x="2075544" y="5145314"/>
                  <a:pt x="2104572" y="5138057"/>
                </a:cubicBezTo>
                <a:cubicBezTo>
                  <a:pt x="2133600" y="5130800"/>
                  <a:pt x="2148115" y="5084838"/>
                  <a:pt x="2177143" y="5094514"/>
                </a:cubicBezTo>
                <a:cubicBezTo>
                  <a:pt x="2206171" y="5104190"/>
                  <a:pt x="2254553" y="5159828"/>
                  <a:pt x="2278743" y="5196114"/>
                </a:cubicBezTo>
                <a:cubicBezTo>
                  <a:pt x="2302933" y="5232400"/>
                  <a:pt x="2298096" y="5304971"/>
                  <a:pt x="2322286" y="5312228"/>
                </a:cubicBezTo>
                <a:cubicBezTo>
                  <a:pt x="2346476" y="5319485"/>
                  <a:pt x="2392438" y="5249333"/>
                  <a:pt x="2423886" y="5239657"/>
                </a:cubicBezTo>
                <a:cubicBezTo>
                  <a:pt x="2455334" y="5229981"/>
                  <a:pt x="2479524" y="5242076"/>
                  <a:pt x="2510972" y="5254171"/>
                </a:cubicBezTo>
                <a:cubicBezTo>
                  <a:pt x="2542420" y="5266266"/>
                  <a:pt x="2573867" y="5300133"/>
                  <a:pt x="2612572" y="5312228"/>
                </a:cubicBezTo>
                <a:cubicBezTo>
                  <a:pt x="2651277" y="5324323"/>
                  <a:pt x="2699657" y="5297714"/>
                  <a:pt x="2743200" y="5326743"/>
                </a:cubicBezTo>
                <a:cubicBezTo>
                  <a:pt x="2786743" y="5355772"/>
                  <a:pt x="2866572" y="5433181"/>
                  <a:pt x="2873829" y="5486400"/>
                </a:cubicBezTo>
                <a:cubicBezTo>
                  <a:pt x="2881086" y="5539619"/>
                  <a:pt x="2801257" y="5588000"/>
                  <a:pt x="2786743" y="5646057"/>
                </a:cubicBezTo>
                <a:cubicBezTo>
                  <a:pt x="2772229" y="5704114"/>
                  <a:pt x="2752876" y="5786362"/>
                  <a:pt x="2786743" y="5834743"/>
                </a:cubicBezTo>
                <a:cubicBezTo>
                  <a:pt x="2820610" y="5883124"/>
                  <a:pt x="2924629" y="5926667"/>
                  <a:pt x="2989943" y="5936343"/>
                </a:cubicBezTo>
                <a:cubicBezTo>
                  <a:pt x="3055257" y="5946019"/>
                  <a:pt x="3127829" y="5895219"/>
                  <a:pt x="3178629" y="5892800"/>
                </a:cubicBezTo>
                <a:cubicBezTo>
                  <a:pt x="3229429" y="5890381"/>
                  <a:pt x="3263296" y="5909733"/>
                  <a:pt x="3294743" y="5921828"/>
                </a:cubicBezTo>
                <a:cubicBezTo>
                  <a:pt x="3326191" y="5933923"/>
                  <a:pt x="3314095" y="5958114"/>
                  <a:pt x="3367314" y="5965371"/>
                </a:cubicBezTo>
                <a:cubicBezTo>
                  <a:pt x="3420533" y="5972628"/>
                  <a:pt x="3534228" y="5967790"/>
                  <a:pt x="3614057" y="5965371"/>
                </a:cubicBezTo>
                <a:cubicBezTo>
                  <a:pt x="3693886" y="5962952"/>
                  <a:pt x="3783391" y="5960533"/>
                  <a:pt x="3846286" y="5950857"/>
                </a:cubicBezTo>
                <a:cubicBezTo>
                  <a:pt x="3909181" y="5941181"/>
                  <a:pt x="3938210" y="5916990"/>
                  <a:pt x="3991429" y="5907314"/>
                </a:cubicBezTo>
                <a:cubicBezTo>
                  <a:pt x="4044648" y="5897638"/>
                  <a:pt x="4126895" y="5900057"/>
                  <a:pt x="4165600" y="5892800"/>
                </a:cubicBezTo>
                <a:cubicBezTo>
                  <a:pt x="4204305" y="5885543"/>
                  <a:pt x="4204305" y="5892800"/>
                  <a:pt x="4223657" y="5863771"/>
                </a:cubicBezTo>
                <a:cubicBezTo>
                  <a:pt x="4243009" y="5834742"/>
                  <a:pt x="4272038" y="5757333"/>
                  <a:pt x="4281714" y="5718628"/>
                </a:cubicBezTo>
                <a:cubicBezTo>
                  <a:pt x="4291390" y="5679923"/>
                  <a:pt x="4296228" y="5650895"/>
                  <a:pt x="4281714" y="5631543"/>
                </a:cubicBezTo>
                <a:cubicBezTo>
                  <a:pt x="4267200" y="5612191"/>
                  <a:pt x="4252686" y="5600095"/>
                  <a:pt x="4194629" y="5602514"/>
                </a:cubicBezTo>
                <a:cubicBezTo>
                  <a:pt x="4136572" y="5604933"/>
                  <a:pt x="4005943" y="5648476"/>
                  <a:pt x="3933372" y="5646057"/>
                </a:cubicBezTo>
                <a:cubicBezTo>
                  <a:pt x="3860801" y="5643638"/>
                  <a:pt x="3817257" y="5597676"/>
                  <a:pt x="3759200" y="5588000"/>
                </a:cubicBezTo>
                <a:cubicBezTo>
                  <a:pt x="3701143" y="5578324"/>
                  <a:pt x="3585029" y="5588000"/>
                  <a:pt x="3585029" y="5588000"/>
                </a:cubicBezTo>
                <a:cubicBezTo>
                  <a:pt x="3517296" y="5588000"/>
                  <a:pt x="3406019" y="5590419"/>
                  <a:pt x="3352800" y="5588000"/>
                </a:cubicBezTo>
                <a:cubicBezTo>
                  <a:pt x="3299581" y="5585581"/>
                  <a:pt x="3265714" y="5573485"/>
                  <a:pt x="3265714" y="5573485"/>
                </a:cubicBezTo>
                <a:cubicBezTo>
                  <a:pt x="3210076" y="5563809"/>
                  <a:pt x="3064934" y="5544457"/>
                  <a:pt x="3018972" y="5529943"/>
                </a:cubicBezTo>
                <a:cubicBezTo>
                  <a:pt x="2973010" y="5515429"/>
                  <a:pt x="3002038" y="5513010"/>
                  <a:pt x="2989943" y="5486400"/>
                </a:cubicBezTo>
                <a:cubicBezTo>
                  <a:pt x="2977848" y="5459790"/>
                  <a:pt x="2965752" y="5404152"/>
                  <a:pt x="2946400" y="5370285"/>
                </a:cubicBezTo>
                <a:cubicBezTo>
                  <a:pt x="2927048" y="5336418"/>
                  <a:pt x="2893181" y="5329162"/>
                  <a:pt x="2873829" y="5283200"/>
                </a:cubicBezTo>
                <a:cubicBezTo>
                  <a:pt x="2854477" y="5237238"/>
                  <a:pt x="2856896" y="5154990"/>
                  <a:pt x="2830286" y="5094514"/>
                </a:cubicBezTo>
                <a:cubicBezTo>
                  <a:pt x="2803677" y="5034038"/>
                  <a:pt x="2719010" y="4966305"/>
                  <a:pt x="2714172" y="4920343"/>
                </a:cubicBezTo>
                <a:cubicBezTo>
                  <a:pt x="2709334" y="4874381"/>
                  <a:pt x="2767390" y="4855029"/>
                  <a:pt x="2801257" y="4818743"/>
                </a:cubicBezTo>
                <a:cubicBezTo>
                  <a:pt x="2835124" y="4782457"/>
                  <a:pt x="2898020" y="4736495"/>
                  <a:pt x="2917372" y="4702628"/>
                </a:cubicBezTo>
                <a:cubicBezTo>
                  <a:pt x="2936724" y="4668761"/>
                  <a:pt x="2898020" y="4630057"/>
                  <a:pt x="2917372" y="4615543"/>
                </a:cubicBezTo>
                <a:cubicBezTo>
                  <a:pt x="2936724" y="4601029"/>
                  <a:pt x="3002039" y="4632476"/>
                  <a:pt x="3033486" y="4615543"/>
                </a:cubicBezTo>
                <a:cubicBezTo>
                  <a:pt x="3064933" y="4598610"/>
                  <a:pt x="3079448" y="4540553"/>
                  <a:pt x="3106057" y="4513943"/>
                </a:cubicBezTo>
                <a:cubicBezTo>
                  <a:pt x="3132666" y="4487333"/>
                  <a:pt x="3152019" y="4484914"/>
                  <a:pt x="3193143" y="4455885"/>
                </a:cubicBezTo>
                <a:cubicBezTo>
                  <a:pt x="3234267" y="4426856"/>
                  <a:pt x="3333448" y="4390571"/>
                  <a:pt x="3352800" y="4339771"/>
                </a:cubicBezTo>
                <a:cubicBezTo>
                  <a:pt x="3372152" y="4288971"/>
                  <a:pt x="3338286" y="4184952"/>
                  <a:pt x="3309257" y="4151085"/>
                </a:cubicBezTo>
                <a:cubicBezTo>
                  <a:pt x="3280229" y="4117218"/>
                  <a:pt x="3224591" y="4184952"/>
                  <a:pt x="3178629" y="4136571"/>
                </a:cubicBezTo>
                <a:cubicBezTo>
                  <a:pt x="3132667" y="4088190"/>
                  <a:pt x="3079448" y="3906762"/>
                  <a:pt x="3033486" y="3860800"/>
                </a:cubicBezTo>
                <a:cubicBezTo>
                  <a:pt x="2987524" y="3814838"/>
                  <a:pt x="2934305" y="3882571"/>
                  <a:pt x="2902857" y="3860800"/>
                </a:cubicBezTo>
                <a:cubicBezTo>
                  <a:pt x="2871409" y="3839029"/>
                  <a:pt x="2905276" y="3810000"/>
                  <a:pt x="2844800" y="3730171"/>
                </a:cubicBezTo>
                <a:cubicBezTo>
                  <a:pt x="2784324" y="3650342"/>
                  <a:pt x="2552095" y="3430209"/>
                  <a:pt x="2540000" y="3381828"/>
                </a:cubicBezTo>
                <a:cubicBezTo>
                  <a:pt x="2527905" y="3333447"/>
                  <a:pt x="2711753" y="3427790"/>
                  <a:pt x="2772229" y="3439885"/>
                </a:cubicBezTo>
                <a:cubicBezTo>
                  <a:pt x="2832705" y="3451980"/>
                  <a:pt x="2861733" y="3461657"/>
                  <a:pt x="2902857" y="3454400"/>
                </a:cubicBezTo>
                <a:cubicBezTo>
                  <a:pt x="2943981" y="3447143"/>
                  <a:pt x="2999620" y="3415695"/>
                  <a:pt x="3018972" y="3396343"/>
                </a:cubicBezTo>
                <a:cubicBezTo>
                  <a:pt x="3038324" y="3376991"/>
                  <a:pt x="2994782" y="3357638"/>
                  <a:pt x="3018972" y="3338285"/>
                </a:cubicBezTo>
                <a:cubicBezTo>
                  <a:pt x="3043162" y="3318933"/>
                  <a:pt x="3130247" y="3316514"/>
                  <a:pt x="3164114" y="3280228"/>
                </a:cubicBezTo>
                <a:cubicBezTo>
                  <a:pt x="3197981" y="3243942"/>
                  <a:pt x="3197982" y="3173790"/>
                  <a:pt x="3222172" y="3120571"/>
                </a:cubicBezTo>
                <a:cubicBezTo>
                  <a:pt x="3246362" y="3067352"/>
                  <a:pt x="3258457" y="2992362"/>
                  <a:pt x="3309257" y="2960914"/>
                </a:cubicBezTo>
                <a:cubicBezTo>
                  <a:pt x="3360057" y="2929466"/>
                  <a:pt x="3461658" y="2951237"/>
                  <a:pt x="3526972" y="2931885"/>
                </a:cubicBezTo>
                <a:cubicBezTo>
                  <a:pt x="3592286" y="2912533"/>
                  <a:pt x="3657600" y="2890762"/>
                  <a:pt x="3701143" y="2844800"/>
                </a:cubicBezTo>
                <a:cubicBezTo>
                  <a:pt x="3744686" y="2798838"/>
                  <a:pt x="3776134" y="2702076"/>
                  <a:pt x="3788229" y="2656114"/>
                </a:cubicBezTo>
                <a:cubicBezTo>
                  <a:pt x="3800324" y="2610152"/>
                  <a:pt x="3761619" y="2595637"/>
                  <a:pt x="3773714" y="2569028"/>
                </a:cubicBezTo>
                <a:cubicBezTo>
                  <a:pt x="3785809" y="2542419"/>
                  <a:pt x="3851124" y="2537581"/>
                  <a:pt x="3860800" y="2496457"/>
                </a:cubicBezTo>
                <a:cubicBezTo>
                  <a:pt x="3870476" y="2455333"/>
                  <a:pt x="3843867" y="2358571"/>
                  <a:pt x="3831772" y="2322285"/>
                </a:cubicBezTo>
                <a:cubicBezTo>
                  <a:pt x="3819677" y="2285999"/>
                  <a:pt x="3761620" y="2298095"/>
                  <a:pt x="3788229" y="2278743"/>
                </a:cubicBezTo>
                <a:cubicBezTo>
                  <a:pt x="3814838" y="2259391"/>
                  <a:pt x="3945467" y="2230361"/>
                  <a:pt x="3991429" y="2206171"/>
                </a:cubicBezTo>
                <a:cubicBezTo>
                  <a:pt x="4037391" y="2181981"/>
                  <a:pt x="4034972" y="2140857"/>
                  <a:pt x="4064000" y="2133600"/>
                </a:cubicBezTo>
                <a:cubicBezTo>
                  <a:pt x="4093028" y="2126343"/>
                  <a:pt x="4114800" y="2160209"/>
                  <a:pt x="4165600" y="2162628"/>
                </a:cubicBezTo>
                <a:cubicBezTo>
                  <a:pt x="4216400" y="2165047"/>
                  <a:pt x="4320419" y="2157790"/>
                  <a:pt x="4368800" y="2148114"/>
                </a:cubicBezTo>
                <a:cubicBezTo>
                  <a:pt x="4417181" y="2138438"/>
                  <a:pt x="4436534" y="2128761"/>
                  <a:pt x="4455886" y="2104571"/>
                </a:cubicBezTo>
                <a:cubicBezTo>
                  <a:pt x="4475238" y="2080381"/>
                  <a:pt x="4492171" y="2031999"/>
                  <a:pt x="4484914" y="2002971"/>
                </a:cubicBezTo>
                <a:cubicBezTo>
                  <a:pt x="4477657" y="1973943"/>
                  <a:pt x="4443791" y="1959429"/>
                  <a:pt x="4412343" y="1930400"/>
                </a:cubicBezTo>
                <a:cubicBezTo>
                  <a:pt x="4380896" y="1901372"/>
                  <a:pt x="4305905" y="1879600"/>
                  <a:pt x="4296229" y="1828800"/>
                </a:cubicBezTo>
                <a:cubicBezTo>
                  <a:pt x="4286553" y="1778000"/>
                  <a:pt x="4339772" y="1683657"/>
                  <a:pt x="4354286" y="1625600"/>
                </a:cubicBezTo>
                <a:cubicBezTo>
                  <a:pt x="4368800" y="1567543"/>
                  <a:pt x="4373638" y="1526419"/>
                  <a:pt x="4383314" y="1480457"/>
                </a:cubicBezTo>
                <a:cubicBezTo>
                  <a:pt x="4392990" y="1434495"/>
                  <a:pt x="4383314" y="1378857"/>
                  <a:pt x="4412343" y="1349828"/>
                </a:cubicBezTo>
                <a:cubicBezTo>
                  <a:pt x="4441372" y="1320799"/>
                  <a:pt x="4528458" y="1342571"/>
                  <a:pt x="4557486" y="1306285"/>
                </a:cubicBezTo>
                <a:cubicBezTo>
                  <a:pt x="4586514" y="1269999"/>
                  <a:pt x="4581676" y="1195009"/>
                  <a:pt x="4586514" y="1132114"/>
                </a:cubicBezTo>
                <a:cubicBezTo>
                  <a:pt x="4591352" y="1069219"/>
                  <a:pt x="4576838" y="1006324"/>
                  <a:pt x="4586514" y="928914"/>
                </a:cubicBezTo>
                <a:cubicBezTo>
                  <a:pt x="4596190" y="851505"/>
                  <a:pt x="4627639" y="732971"/>
                  <a:pt x="4644572" y="667657"/>
                </a:cubicBezTo>
                <a:cubicBezTo>
                  <a:pt x="4661505" y="602343"/>
                  <a:pt x="4654247" y="575733"/>
                  <a:pt x="4688114" y="537028"/>
                </a:cubicBezTo>
                <a:cubicBezTo>
                  <a:pt x="4721981" y="498323"/>
                  <a:pt x="4813905" y="476552"/>
                  <a:pt x="4847772" y="435428"/>
                </a:cubicBezTo>
                <a:cubicBezTo>
                  <a:pt x="4881639" y="394304"/>
                  <a:pt x="4888895" y="331409"/>
                  <a:pt x="4891314" y="290285"/>
                </a:cubicBezTo>
                <a:cubicBezTo>
                  <a:pt x="4893733" y="249161"/>
                  <a:pt x="4886476" y="217713"/>
                  <a:pt x="4862286" y="188685"/>
                </a:cubicBezTo>
                <a:cubicBezTo>
                  <a:pt x="4838096" y="159657"/>
                  <a:pt x="4789715" y="120952"/>
                  <a:pt x="4746172" y="116114"/>
                </a:cubicBezTo>
                <a:cubicBezTo>
                  <a:pt x="4702629" y="111276"/>
                  <a:pt x="4634896" y="145143"/>
                  <a:pt x="4601029" y="159657"/>
                </a:cubicBezTo>
                <a:cubicBezTo>
                  <a:pt x="4567162" y="174171"/>
                  <a:pt x="4562325" y="191105"/>
                  <a:pt x="4542972" y="203200"/>
                </a:cubicBezTo>
                <a:cubicBezTo>
                  <a:pt x="4523620" y="215295"/>
                  <a:pt x="4511524" y="220133"/>
                  <a:pt x="4484914" y="232228"/>
                </a:cubicBezTo>
                <a:cubicBezTo>
                  <a:pt x="4458304" y="244323"/>
                  <a:pt x="4414762" y="273352"/>
                  <a:pt x="4383314" y="275771"/>
                </a:cubicBezTo>
                <a:cubicBezTo>
                  <a:pt x="4351867" y="278190"/>
                  <a:pt x="4322838" y="261257"/>
                  <a:pt x="4296229" y="246743"/>
                </a:cubicBezTo>
                <a:cubicBezTo>
                  <a:pt x="4269620" y="232229"/>
                  <a:pt x="4238171" y="229809"/>
                  <a:pt x="4223657" y="188685"/>
                </a:cubicBezTo>
                <a:cubicBezTo>
                  <a:pt x="4209143" y="147561"/>
                  <a:pt x="4209143" y="73780"/>
                  <a:pt x="4209143" y="0"/>
                </a:cubicBezTo>
              </a:path>
            </a:pathLst>
          </a:cu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Étoile à 5 branches 38"/>
          <p:cNvSpPr/>
          <p:nvPr/>
        </p:nvSpPr>
        <p:spPr>
          <a:xfrm>
            <a:off x="1844824" y="1835696"/>
            <a:ext cx="288032" cy="288032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Étoile à 5 branches 39"/>
          <p:cNvSpPr/>
          <p:nvPr/>
        </p:nvSpPr>
        <p:spPr>
          <a:xfrm>
            <a:off x="2996952" y="2699792"/>
            <a:ext cx="288032" cy="288032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Triangle isocèle 40"/>
          <p:cNvSpPr/>
          <p:nvPr/>
        </p:nvSpPr>
        <p:spPr>
          <a:xfrm>
            <a:off x="476672" y="1403648"/>
            <a:ext cx="216024" cy="216024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riangle isocèle 41"/>
          <p:cNvSpPr/>
          <p:nvPr/>
        </p:nvSpPr>
        <p:spPr>
          <a:xfrm>
            <a:off x="764704" y="1691680"/>
            <a:ext cx="216024" cy="216024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Triangle isocèle 42"/>
          <p:cNvSpPr/>
          <p:nvPr/>
        </p:nvSpPr>
        <p:spPr>
          <a:xfrm>
            <a:off x="980728" y="2051720"/>
            <a:ext cx="216024" cy="216024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Triangle isocèle 43"/>
          <p:cNvSpPr/>
          <p:nvPr/>
        </p:nvSpPr>
        <p:spPr>
          <a:xfrm>
            <a:off x="1340768" y="2267744"/>
            <a:ext cx="216024" cy="216024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Triangle isocèle 44"/>
          <p:cNvSpPr/>
          <p:nvPr/>
        </p:nvSpPr>
        <p:spPr>
          <a:xfrm>
            <a:off x="1700808" y="2555776"/>
            <a:ext cx="216024" cy="216024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1340768" y="1187624"/>
            <a:ext cx="144016" cy="14401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3429000" y="3275856"/>
            <a:ext cx="144016" cy="14401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6237312" y="4211960"/>
            <a:ext cx="144016" cy="14401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1700808" y="1691680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780928" y="3707904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6165304" y="4572000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1988840" y="899592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3573016" y="4572000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924944" y="1835696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420888" y="2699792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1556792" y="1187624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3212976" y="3419872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/>
          <p:cNvSpPr txBox="1"/>
          <p:nvPr/>
        </p:nvSpPr>
        <p:spPr>
          <a:xfrm>
            <a:off x="1772816" y="5436096"/>
            <a:ext cx="1091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smtClean="0">
                <a:solidFill>
                  <a:srgbClr val="0070C0"/>
                </a:solidFill>
                <a:latin typeface="Georgia" pitchFamily="18" charset="0"/>
              </a:rPr>
              <a:t>Mer</a:t>
            </a:r>
          </a:p>
          <a:p>
            <a:pPr algn="ctr"/>
            <a:r>
              <a:rPr lang="fr-FR" sz="1000" b="1" dirty="0" smtClean="0">
                <a:solidFill>
                  <a:srgbClr val="0070C0"/>
                </a:solidFill>
                <a:latin typeface="Georgia" pitchFamily="18" charset="0"/>
              </a:rPr>
              <a:t>Méditerranée</a:t>
            </a:r>
            <a:endParaRPr lang="fr-FR" sz="1000" b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1412776" y="313184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smtClean="0">
                <a:solidFill>
                  <a:srgbClr val="0070C0"/>
                </a:solidFill>
                <a:latin typeface="Georgia" pitchFamily="18" charset="0"/>
              </a:rPr>
              <a:t>Mer</a:t>
            </a:r>
          </a:p>
          <a:p>
            <a:pPr algn="ctr"/>
            <a:r>
              <a:rPr lang="fr-FR" sz="1000" b="1" dirty="0" smtClean="0">
                <a:solidFill>
                  <a:srgbClr val="0070C0"/>
                </a:solidFill>
                <a:latin typeface="Georgia" pitchFamily="18" charset="0"/>
              </a:rPr>
              <a:t>Adriatique</a:t>
            </a:r>
            <a:endParaRPr lang="fr-FR" sz="1000" b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6093296" y="2339752"/>
            <a:ext cx="559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smtClean="0">
                <a:solidFill>
                  <a:srgbClr val="0070C0"/>
                </a:solidFill>
                <a:latin typeface="Georgia" pitchFamily="18" charset="0"/>
              </a:rPr>
              <a:t>Mer</a:t>
            </a:r>
          </a:p>
          <a:p>
            <a:pPr algn="ctr"/>
            <a:r>
              <a:rPr lang="fr-FR" sz="1000" b="1" dirty="0" smtClean="0">
                <a:solidFill>
                  <a:srgbClr val="0070C0"/>
                </a:solidFill>
                <a:latin typeface="Georgia" pitchFamily="18" charset="0"/>
              </a:rPr>
              <a:t>Noire</a:t>
            </a:r>
            <a:endParaRPr lang="fr-FR" sz="1000" b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5301208" y="5724128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smtClean="0">
                <a:solidFill>
                  <a:srgbClr val="0070C0"/>
                </a:solidFill>
                <a:latin typeface="Georgia" pitchFamily="18" charset="0"/>
              </a:rPr>
              <a:t>Mer</a:t>
            </a:r>
          </a:p>
          <a:p>
            <a:pPr algn="ctr"/>
            <a:r>
              <a:rPr lang="fr-FR" sz="1000" b="1" dirty="0" smtClean="0">
                <a:solidFill>
                  <a:srgbClr val="0070C0"/>
                </a:solidFill>
                <a:latin typeface="Georgia" pitchFamily="18" charset="0"/>
              </a:rPr>
              <a:t>Egée</a:t>
            </a:r>
            <a:endParaRPr lang="fr-FR" sz="1000" b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548680" y="3563888"/>
            <a:ext cx="667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smtClean="0">
                <a:latin typeface="Georgia" pitchFamily="18" charset="0"/>
              </a:rPr>
              <a:t>ITALIE</a:t>
            </a:r>
            <a:endParaRPr lang="fr-FR" sz="1000" b="1" dirty="0">
              <a:latin typeface="Georgia" pitchFamily="18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5733256" y="3851920"/>
            <a:ext cx="8467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>
                <a:latin typeface="Georgia" pitchFamily="18" charset="0"/>
              </a:rPr>
              <a:t>T</a:t>
            </a:r>
            <a:r>
              <a:rPr lang="fr-FR" sz="1000" b="1" dirty="0" smtClean="0">
                <a:latin typeface="Georgia" pitchFamily="18" charset="0"/>
              </a:rPr>
              <a:t>URQUIE</a:t>
            </a:r>
            <a:endParaRPr lang="fr-FR" sz="1000" b="1" dirty="0">
              <a:latin typeface="Georgia" pitchFamily="18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3284984" y="4139952"/>
            <a:ext cx="6687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smtClean="0">
                <a:latin typeface="Georgia" pitchFamily="18" charset="0"/>
              </a:rPr>
              <a:t>GRECE</a:t>
            </a:r>
            <a:endParaRPr lang="fr-FR" sz="1000" b="1" dirty="0">
              <a:latin typeface="Georgia" pitchFamily="18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332656" y="899592"/>
            <a:ext cx="9108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smtClean="0">
                <a:latin typeface="Georgia" pitchFamily="18" charset="0"/>
              </a:rPr>
              <a:t>SLOVENIE</a:t>
            </a:r>
            <a:endParaRPr lang="fr-FR" sz="1000" b="1" dirty="0">
              <a:latin typeface="Georgia" pitchFamily="18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2060848" y="683568"/>
            <a:ext cx="8723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smtClean="0">
                <a:latin typeface="Georgia" pitchFamily="18" charset="0"/>
              </a:rPr>
              <a:t>HONGRIE</a:t>
            </a:r>
            <a:endParaRPr lang="fr-FR" sz="1000" b="1" dirty="0">
              <a:latin typeface="Georgia" pitchFamily="18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3933056" y="1115616"/>
            <a:ext cx="9877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smtClean="0">
                <a:latin typeface="Georgia" pitchFamily="18" charset="0"/>
              </a:rPr>
              <a:t>ROUMANIE</a:t>
            </a:r>
            <a:endParaRPr lang="fr-FR" sz="1000" b="1" dirty="0">
              <a:latin typeface="Georgia" pitchFamily="18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4509120" y="2555776"/>
            <a:ext cx="9332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smtClean="0">
                <a:latin typeface="Georgia" pitchFamily="18" charset="0"/>
              </a:rPr>
              <a:t>BULGARIE</a:t>
            </a:r>
            <a:endParaRPr lang="fr-FR" sz="1000" b="1" dirty="0">
              <a:latin typeface="Georgia" pitchFamily="18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620688" y="1403648"/>
            <a:ext cx="8210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smtClean="0">
                <a:latin typeface="Georgia" pitchFamily="18" charset="0"/>
              </a:rPr>
              <a:t>CROATIE</a:t>
            </a:r>
            <a:endParaRPr lang="fr-FR" sz="1000" b="1" dirty="0">
              <a:latin typeface="Georgia" pitchFamily="18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1340768" y="2051720"/>
            <a:ext cx="1244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smtClean="0">
                <a:latin typeface="Georgia" pitchFamily="18" charset="0"/>
              </a:rPr>
              <a:t>BOSNIE-</a:t>
            </a:r>
          </a:p>
          <a:p>
            <a:pPr algn="ctr"/>
            <a:r>
              <a:rPr lang="fr-FR" sz="1000" b="1" dirty="0" smtClean="0">
                <a:latin typeface="Georgia" pitchFamily="18" charset="0"/>
              </a:rPr>
              <a:t>HERZEGOVINE</a:t>
            </a:r>
            <a:endParaRPr lang="fr-FR" sz="1000" b="1" dirty="0">
              <a:latin typeface="Georgia" pitchFamily="18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2492896" y="1547664"/>
            <a:ext cx="7120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smtClean="0">
                <a:latin typeface="Georgia" pitchFamily="18" charset="0"/>
              </a:rPr>
              <a:t>SERBIE</a:t>
            </a:r>
            <a:endParaRPr lang="fr-FR" sz="1000" b="1" dirty="0">
              <a:latin typeface="Georgia" pitchFamily="18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1700808" y="2915816"/>
            <a:ext cx="1223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smtClean="0">
                <a:latin typeface="Georgia" pitchFamily="18" charset="0"/>
              </a:rPr>
              <a:t>MONTENEGRO</a:t>
            </a:r>
            <a:endParaRPr lang="fr-FR" sz="1000" b="1" dirty="0">
              <a:latin typeface="Georgia" pitchFamily="18" charset="0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2276872" y="3923928"/>
            <a:ext cx="8242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smtClean="0">
                <a:latin typeface="Georgia" pitchFamily="18" charset="0"/>
              </a:rPr>
              <a:t>ALBANIE</a:t>
            </a:r>
            <a:endParaRPr lang="fr-FR" sz="1000" b="1" dirty="0">
              <a:latin typeface="Georgia" pitchFamily="18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3068960" y="3059832"/>
            <a:ext cx="10695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smtClean="0">
                <a:latin typeface="Georgia" pitchFamily="18" charset="0"/>
              </a:rPr>
              <a:t>MACEDOINE</a:t>
            </a:r>
            <a:endParaRPr lang="fr-FR" sz="1000" b="1" dirty="0">
              <a:latin typeface="Georgia" pitchFamily="18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2924944" y="2555776"/>
            <a:ext cx="7873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smtClean="0">
                <a:latin typeface="Georgia" pitchFamily="18" charset="0"/>
              </a:rPr>
              <a:t>KOSOVO</a:t>
            </a:r>
            <a:endParaRPr lang="fr-FR" sz="1000" b="1" dirty="0">
              <a:latin typeface="Georgia" pitchFamily="18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5805264" y="755576"/>
            <a:ext cx="8547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 smtClean="0">
                <a:latin typeface="Georgia" pitchFamily="18" charset="0"/>
              </a:rPr>
              <a:t>UKRAINE</a:t>
            </a:r>
            <a:endParaRPr lang="fr-FR" sz="10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8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3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3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3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6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3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9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2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9" grpId="0"/>
      <p:bldP spid="50" grpId="0"/>
      <p:bldP spid="51" grpId="0"/>
      <p:bldP spid="52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339</Words>
  <Application>Microsoft Office PowerPoint</Application>
  <PresentationFormat>Affichage à l'écran (4:3)</PresentationFormat>
  <Paragraphs>44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Guillaume Laucoin</dc:creator>
  <cp:lastModifiedBy>Guillaume Laucoin</cp:lastModifiedBy>
  <cp:revision>19</cp:revision>
  <dcterms:created xsi:type="dcterms:W3CDTF">2010-10-19T19:21:51Z</dcterms:created>
  <dcterms:modified xsi:type="dcterms:W3CDTF">2010-10-20T19:11:33Z</dcterms:modified>
</cp:coreProperties>
</file>